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slideMasters/_rels/slideMaster6.xml.rels" ContentType="application/vnd.openxmlformats-package.relationships+xml"/>
  <Override PartName="/ppt/slideMasters/_rels/slideMaster7.xml.rels" ContentType="application/vnd.openxmlformats-package.relationships+xml"/>
  <Override PartName="/ppt/slideMasters/_rels/slideMaster8.xml.rels" ContentType="application/vnd.openxmlformats-package.relationships+xml"/>
  <Override PartName="/ppt/slideMasters/_rels/slideMaster9.xml.rels" ContentType="application/vnd.openxmlformats-package.relationships+xml"/>
  <Override PartName="/ppt/slideMasters/_rels/slideMaster10.xml.rels" ContentType="application/vnd.openxmlformats-package.relationships+xml"/>
  <Override PartName="/ppt/slideMasters/_rels/slideMaster11.xml.rels" ContentType="application/vnd.openxmlformats-package.relationships+xml"/>
  <Override PartName="/ppt/slideMasters/_rels/slideMaster12.xml.rels" ContentType="application/vnd.openxmlformats-package.relationships+xml"/>
  <Override PartName="/ppt/slideMasters/_rels/slideMaster13.xml.rels" ContentType="application/vnd.openxmlformats-package.relationships+xml"/>
  <Override PartName="/ppt/slideMasters/_rels/slideMaster14.xml.rels" ContentType="application/vnd.openxmlformats-package.relationships+xml"/>
  <Override PartName="/ppt/slideMasters/_rels/slideMaster15.xml.rels" ContentType="application/vnd.openxmlformats-package.relationships+xml"/>
  <Override PartName="/ppt/slideMasters/_rels/slideMaster16.xml.rels" ContentType="application/vnd.openxmlformats-package.relationships+xml"/>
  <Override PartName="/ppt/slideMasters/_rels/slideMaster17.xml.rels" ContentType="application/vnd.openxmlformats-package.relationships+xml"/>
  <Override PartName="/ppt/slideMasters/_rels/slideMaster18.xml.rels" ContentType="application/vnd.openxmlformats-package.relationships+xml"/>
  <Override PartName="/ppt/notesMasters/notesMaster1.xml" ContentType="application/vnd.openxmlformats-officedocument.presentationml.notesMaster+xml"/>
  <Override PartName="/ppt/notesMasters/_rels/notesMaster1.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notesSlides/notesSlide1.xml" ContentType="application/vnd.openxmlformats-officedocument.presentationml.notesSlide+xml"/>
  <Override PartName="/ppt/notesSlides/notesSlide9.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8.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_rels/notesSlide9.xml.rels" ContentType="application/vnd.openxmlformats-package.relationships+xml"/>
  <Override PartName="/ppt/notesSlides/_rels/notesSlide1.xml.rels" ContentType="application/vnd.openxmlformats-package.relationships+xml"/>
  <Override PartName="/ppt/notesSlides/_rels/notesSlide3.xml.rels" ContentType="application/vnd.openxmlformats-package.relationships+xml"/>
  <Override PartName="/ppt/notesSlides/_rels/notesSlide4.xml.rels" ContentType="application/vnd.openxmlformats-package.relationships+xml"/>
  <Override PartName="/ppt/notesSlides/_rels/notesSlide5.xml.rels" ContentType="application/vnd.openxmlformats-package.relationships+xml"/>
  <Override PartName="/ppt/notesSlides/_rels/notesSlide6.xml.rels" ContentType="application/vnd.openxmlformats-package.relationships+xml"/>
  <Override PartName="/ppt/notesSlides/_rels/notesSlide10.xml.rels" ContentType="application/vnd.openxmlformats-package.relationships+xml"/>
  <Override PartName="/ppt/notesSlides/_rels/notesSlide8.xml.rels" ContentType="application/vnd.openxmlformats-package.relationships+xml"/>
  <Override PartName="/ppt/notesSlides/_rels/notesSlide11.xml.rels" ContentType="application/vnd.openxmlformats-package.relationships+xml"/>
  <Override PartName="/ppt/notesSlides/_rels/notesSlide12.xml.rels" ContentType="application/vnd.openxmlformats-package.relationships+xml"/>
  <Override PartName="/ppt/notesSlides/_rels/notesSlide13.xml.rels" ContentType="application/vnd.openxmlformats-package.relationships+xml"/>
  <Override PartName="/ppt/notesSlides/_rels/notesSlide14.xml.rels" ContentType="application/vnd.openxmlformats-package.relationships+xml"/>
  <Override PartName="/ppt/notesSlides/_rels/notesSlide15.xml.rels" ContentType="application/vnd.openxmlformats-package.relationships+xml"/>
  <Override PartName="/ppt/notesSlides/_rels/notesSlide16.xml.rels" ContentType="application/vnd.openxmlformats-package.relationships+xml"/>
  <Override PartName="/ppt/notesSlides/_rels/notesSlide17.xml.rels" ContentType="application/vnd.openxmlformats-package.relationships+xml"/>
  <Override PartName="/ppt/notesSlides/_rels/notesSlide18.xml.rels" ContentType="application/vnd.openxmlformats-package.relationships+xml"/>
  <Override PartName="/ppt/notesSlides/_rels/notesSlide19.xml.rels" ContentType="application/vnd.openxmlformats-package.relationships+xml"/>
  <Override PartName="/ppt/notesSlides/_rels/notesSlide20.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9.png" ContentType="image/png"/>
  <Override PartName="/ppt/media/image10.png" ContentType="image/png"/>
  <Override PartName="/ppt/media/image11.png" ContentType="image/png"/>
  <Override PartName="/ppt/media/image12.png" ContentType="image/png"/>
  <Override PartName="/ppt/media/image13.jpeg" ContentType="image/jpeg"/>
  <Override PartName="/ppt/media/image19.png" ContentType="image/png"/>
  <Override PartName="/ppt/media/image14.png" ContentType="image/png"/>
  <Override PartName="/ppt/media/image15.png" ContentType="image/png"/>
  <Override PartName="/ppt/media/image16.png" ContentType="image/png"/>
  <Override PartName="/ppt/media/image17.png" ContentType="image/png"/>
  <Override PartName="/ppt/media/image18.png" ContentType="image/png"/>
  <Override PartName="/ppt/media/image20.png" ContentType="image/png"/>
  <Override PartName="/ppt/media/image21.png" ContentType="image/png"/>
  <Override PartName="/ppt/media/image22.png" ContentType="image/png"/>
  <Override PartName="/ppt/media/image23.png" ContentType="image/png"/>
  <Override PartName="/ppt/media/image24.png" ContentType="image/png"/>
  <Override PartName="/ppt/media/image25.png" ContentType="image/png"/>
  <Override PartName="/ppt/media/image26.png" ContentType="image/png"/>
  <Override PartName="/ppt/media/image27.png" ContentType="image/png"/>
  <Override PartName="/ppt/media/image28.png" ContentType="image/png"/>
  <Override PartName="/ppt/media/image29.png" ContentType="image/png"/>
  <Override PartName="/ppt/media/image30.png" ContentType="image/png"/>
  <Override PartName="/ppt/media/image31.png" ContentType="image/png"/>
  <Override PartName="/ppt/media/image32.png" ContentType="image/png"/>
  <Override PartName="/ppt/media/image33.png" ContentType="image/png"/>
  <Override PartName="/ppt/media/image34.png" ContentType="image/png"/>
  <Override PartName="/ppt/media/image35.png" ContentType="image/png"/>
  <Override PartName="/ppt/media/image36.png" ContentType="image/png"/>
  <Override PartName="/ppt/media/image37.png" ContentType="image/png"/>
  <Override PartName="/ppt/media/image38.png" ContentType="image/png"/>
  <Override PartName="/ppt/media/image39.png" ContentType="image/png"/>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presProps.xml" ContentType="application/vnd.openxmlformats-officedocument.presentationml.presProps+xml"/>
  <Override PartName="/ppt/_rels/presentation.xml.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Lst>
  <p:notesMasterIdLst>
    <p:notesMasterId r:id="rId20"/>
  </p:notesMasterIdLst>
  <p:sldIdLst>
    <p:sldId id="256" r:id="rId21"/>
    <p:sldId id="257" r:id="rId22"/>
    <p:sldId id="258" r:id="rId23"/>
    <p:sldId id="259" r:id="rId24"/>
    <p:sldId id="260" r:id="rId25"/>
    <p:sldId id="261" r:id="rId26"/>
    <p:sldId id="262" r:id="rId27"/>
    <p:sldId id="263" r:id="rId28"/>
    <p:sldId id="264" r:id="rId29"/>
    <p:sldId id="265" r:id="rId30"/>
    <p:sldId id="266" r:id="rId31"/>
    <p:sldId id="267" r:id="rId32"/>
    <p:sldId id="268" r:id="rId33"/>
    <p:sldId id="269" r:id="rId34"/>
    <p:sldId id="270" r:id="rId35"/>
    <p:sldId id="271" r:id="rId36"/>
    <p:sldId id="272" r:id="rId37"/>
    <p:sldId id="273" r:id="rId38"/>
    <p:sldId id="274" r:id="rId39"/>
    <p:sldId id="275" r:id="rId40"/>
    <p:sldId id="276" r:id="rId41"/>
  </p:sld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Master" Target="slideMasters/slideMaster18.xml"/><Relationship Id="rId20" Type="http://schemas.openxmlformats.org/officeDocument/2006/relationships/notesMaster" Target="notesMasters/notesMaster1.xml"/><Relationship Id="rId21" Type="http://schemas.openxmlformats.org/officeDocument/2006/relationships/slide" Target="slides/slide1.xml"/><Relationship Id="rId22" Type="http://schemas.openxmlformats.org/officeDocument/2006/relationships/slide" Target="slides/slide2.xml"/><Relationship Id="rId23" Type="http://schemas.openxmlformats.org/officeDocument/2006/relationships/slide" Target="slides/slide3.xml"/><Relationship Id="rId24" Type="http://schemas.openxmlformats.org/officeDocument/2006/relationships/slide" Target="slides/slide4.xml"/><Relationship Id="rId25" Type="http://schemas.openxmlformats.org/officeDocument/2006/relationships/slide" Target="slides/slide5.xml"/><Relationship Id="rId26" Type="http://schemas.openxmlformats.org/officeDocument/2006/relationships/slide" Target="slides/slide6.xml"/><Relationship Id="rId27" Type="http://schemas.openxmlformats.org/officeDocument/2006/relationships/slide" Target="slides/slide7.xml"/><Relationship Id="rId28" Type="http://schemas.openxmlformats.org/officeDocument/2006/relationships/slide" Target="slides/slide8.xml"/><Relationship Id="rId29" Type="http://schemas.openxmlformats.org/officeDocument/2006/relationships/slide" Target="slides/slide9.xml"/><Relationship Id="rId30" Type="http://schemas.openxmlformats.org/officeDocument/2006/relationships/slide" Target="slides/slide10.xml"/><Relationship Id="rId31" Type="http://schemas.openxmlformats.org/officeDocument/2006/relationships/slide" Target="slides/slide11.xml"/><Relationship Id="rId32" Type="http://schemas.openxmlformats.org/officeDocument/2006/relationships/slide" Target="slides/slide12.xml"/><Relationship Id="rId33" Type="http://schemas.openxmlformats.org/officeDocument/2006/relationships/slide" Target="slides/slide13.xml"/><Relationship Id="rId34" Type="http://schemas.openxmlformats.org/officeDocument/2006/relationships/slide" Target="slides/slide14.xml"/><Relationship Id="rId35" Type="http://schemas.openxmlformats.org/officeDocument/2006/relationships/slide" Target="slides/slide15.xml"/><Relationship Id="rId36" Type="http://schemas.openxmlformats.org/officeDocument/2006/relationships/slide" Target="slides/slide16.xml"/><Relationship Id="rId37" Type="http://schemas.openxmlformats.org/officeDocument/2006/relationships/slide" Target="slides/slide17.xml"/><Relationship Id="rId38" Type="http://schemas.openxmlformats.org/officeDocument/2006/relationships/slide" Target="slides/slide18.xml"/><Relationship Id="rId39" Type="http://schemas.openxmlformats.org/officeDocument/2006/relationships/slide" Target="slides/slide19.xml"/><Relationship Id="rId40" Type="http://schemas.openxmlformats.org/officeDocument/2006/relationships/slide" Target="slides/slide20.xml"/><Relationship Id="rId41" Type="http://schemas.openxmlformats.org/officeDocument/2006/relationships/slide" Target="slides/slide21.xml"/><Relationship Id="rId42" Type="http://schemas.openxmlformats.org/officeDocument/2006/relationships/presProps" Target="presProps.xml"/>
</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19.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5" name="PlaceHolder 1"/>
          <p:cNvSpPr>
            <a:spLocks noGrp="1"/>
          </p:cNvSpPr>
          <p:nvPr>
            <p:ph type="sldImg"/>
          </p:nvPr>
        </p:nvSpPr>
        <p:spPr>
          <a:xfrm>
            <a:off x="0" y="812520"/>
            <a:ext cx="0" cy="0"/>
          </a:xfrm>
          <a:prstGeom prst="rect">
            <a:avLst/>
          </a:prstGeom>
          <a:noFill/>
          <a:ln w="0">
            <a:noFill/>
          </a:ln>
        </p:spPr>
        <p:txBody>
          <a:bodyPr lIns="0" rIns="0" tIns="0" bIns="0" anchor="ctr">
            <a:noAutofit/>
          </a:bodyPr>
          <a:p>
            <a:pPr algn="ctr"/>
            <a:r>
              <a:rPr b="0" lang="es-ES" sz="4400" strike="noStrike" u="none">
                <a:solidFill>
                  <a:schemeClr val="dk1"/>
                </a:solidFill>
                <a:uFillTx/>
                <a:latin typeface="Calibri Light"/>
              </a:rPr>
              <a:t>Pulse para desplazar la diapositiva</a:t>
            </a:r>
            <a:endParaRPr b="0" lang="es-ES" sz="4400" strike="noStrike" u="none">
              <a:solidFill>
                <a:schemeClr val="dk1"/>
              </a:solidFill>
              <a:uFillTx/>
              <a:latin typeface="Calibri Light"/>
            </a:endParaRPr>
          </a:p>
        </p:txBody>
      </p:sp>
      <p:sp>
        <p:nvSpPr>
          <p:cNvPr id="86"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216000">
              <a:buNone/>
            </a:pPr>
            <a:r>
              <a:rPr b="0" lang="es-ES" sz="2000" strike="noStrike" u="none">
                <a:solidFill>
                  <a:srgbClr val="000000"/>
                </a:solidFill>
                <a:uFillTx/>
                <a:latin typeface="Arial"/>
              </a:rPr>
              <a:t>Pulse para editar el formato de las notas</a:t>
            </a:r>
            <a:endParaRPr b="0" lang="es-ES" sz="2000" strike="noStrike" u="none">
              <a:solidFill>
                <a:srgbClr val="000000"/>
              </a:solidFill>
              <a:uFillTx/>
              <a:latin typeface="Arial"/>
            </a:endParaRPr>
          </a:p>
        </p:txBody>
      </p:sp>
      <p:sp>
        <p:nvSpPr>
          <p:cNvPr id="87"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es-ES" sz="1400" strike="noStrike" u="none">
                <a:solidFill>
                  <a:srgbClr val="000000"/>
                </a:solidFill>
                <a:uFillTx/>
                <a:latin typeface="Times New Roman"/>
              </a:rPr>
              <a:t>&lt;cabecera&gt;</a:t>
            </a:r>
            <a:endParaRPr b="0" lang="es-ES" sz="1400" strike="noStrike" u="none">
              <a:solidFill>
                <a:srgbClr val="000000"/>
              </a:solidFill>
              <a:uFillTx/>
              <a:latin typeface="Times New Roman"/>
            </a:endParaRPr>
          </a:p>
        </p:txBody>
      </p:sp>
      <p:sp>
        <p:nvSpPr>
          <p:cNvPr id="88" name="PlaceHolder 4"/>
          <p:cNvSpPr>
            <a:spLocks noGrp="1"/>
          </p:cNvSpPr>
          <p:nvPr>
            <p:ph type="dt" idx="1"/>
          </p:nvPr>
        </p:nvSpPr>
        <p:spPr>
          <a:xfrm>
            <a:off x="4278960" y="0"/>
            <a:ext cx="3280680" cy="534240"/>
          </a:xfrm>
          <a:prstGeom prst="rect">
            <a:avLst/>
          </a:prstGeom>
          <a:noFill/>
          <a:ln w="0">
            <a:noFill/>
          </a:ln>
        </p:spPr>
        <p:txBody>
          <a:bodyPr lIns="0" rIns="0" tIns="0" bIns="0" anchor="t">
            <a:noAutofit/>
          </a:bodyPr>
          <a:lstStyle>
            <a:lvl1pPr indent="0" algn="r">
              <a:buNone/>
              <a:defRPr b="0" lang="es-ES" sz="1400" strike="noStrike" u="none">
                <a:solidFill>
                  <a:srgbClr val="000000"/>
                </a:solidFill>
                <a:uFillTx/>
                <a:latin typeface="Times New Roman"/>
              </a:defRPr>
            </a:lvl1pPr>
          </a:lstStyle>
          <a:p>
            <a:pPr indent="0" algn="r">
              <a:buNone/>
            </a:pPr>
            <a:r>
              <a:rPr b="0" lang="es-ES" sz="1400" strike="noStrike" u="none">
                <a:solidFill>
                  <a:srgbClr val="000000"/>
                </a:solidFill>
                <a:uFillTx/>
                <a:latin typeface="Times New Roman"/>
              </a:rPr>
              <a:t>&lt;fecha/hora&gt;</a:t>
            </a:r>
            <a:endParaRPr b="0" lang="es-ES" sz="1400" strike="noStrike" u="none">
              <a:solidFill>
                <a:srgbClr val="000000"/>
              </a:solidFill>
              <a:uFillTx/>
              <a:latin typeface="Times New Roman"/>
            </a:endParaRPr>
          </a:p>
        </p:txBody>
      </p:sp>
      <p:sp>
        <p:nvSpPr>
          <p:cNvPr id="89" name="PlaceHolder 5"/>
          <p:cNvSpPr>
            <a:spLocks noGrp="1"/>
          </p:cNvSpPr>
          <p:nvPr>
            <p:ph type="ftr" idx="2"/>
          </p:nvPr>
        </p:nvSpPr>
        <p:spPr>
          <a:xfrm>
            <a:off x="0" y="10157400"/>
            <a:ext cx="3280680" cy="534240"/>
          </a:xfrm>
          <a:prstGeom prst="rect">
            <a:avLst/>
          </a:prstGeom>
          <a:noFill/>
          <a:ln w="0">
            <a:noFill/>
          </a:ln>
        </p:spPr>
        <p:txBody>
          <a:bodyPr lIns="0" rIns="0" tIns="0" bIns="0" anchor="b">
            <a:noAutofit/>
          </a:bodyPr>
          <a:lstStyle>
            <a:lvl1pPr indent="0">
              <a:buNone/>
              <a:defRPr b="0" lang="es-ES" sz="1400" strike="noStrike" u="none">
                <a:solidFill>
                  <a:srgbClr val="000000"/>
                </a:solidFill>
                <a:uFillTx/>
                <a:latin typeface="Times New Roman"/>
              </a:defRPr>
            </a:lvl1pPr>
          </a:lstStyle>
          <a:p>
            <a:pPr indent="0">
              <a:buNone/>
            </a:pPr>
            <a:r>
              <a:rPr b="0" lang="es-ES" sz="1400" strike="noStrike" u="none">
                <a:solidFill>
                  <a:srgbClr val="000000"/>
                </a:solidFill>
                <a:uFillTx/>
                <a:latin typeface="Times New Roman"/>
              </a:rPr>
              <a:t>&lt;pie de página&gt;</a:t>
            </a:r>
            <a:endParaRPr b="0" lang="es-ES" sz="1400" strike="noStrike" u="none">
              <a:solidFill>
                <a:srgbClr val="000000"/>
              </a:solidFill>
              <a:uFillTx/>
              <a:latin typeface="Times New Roman"/>
            </a:endParaRPr>
          </a:p>
        </p:txBody>
      </p:sp>
      <p:sp>
        <p:nvSpPr>
          <p:cNvPr id="90" name="PlaceHolder 6"/>
          <p:cNvSpPr>
            <a:spLocks noGrp="1"/>
          </p:cNvSpPr>
          <p:nvPr>
            <p:ph type="sldNum" idx="3"/>
          </p:nvPr>
        </p:nvSpPr>
        <p:spPr>
          <a:xfrm>
            <a:off x="4278960" y="10157400"/>
            <a:ext cx="3280680" cy="534240"/>
          </a:xfrm>
          <a:prstGeom prst="rect">
            <a:avLst/>
          </a:prstGeom>
          <a:noFill/>
          <a:ln w="0">
            <a:noFill/>
          </a:ln>
        </p:spPr>
        <p:txBody>
          <a:bodyPr lIns="0" rIns="0" tIns="0" bIns="0" anchor="b">
            <a:noAutofit/>
          </a:bodyPr>
          <a:lstStyle>
            <a:lvl1pPr indent="0" algn="r">
              <a:buNone/>
              <a:defRPr b="0" lang="es-ES" sz="1400" strike="noStrike" u="none">
                <a:solidFill>
                  <a:srgbClr val="000000"/>
                </a:solidFill>
                <a:uFillTx/>
                <a:latin typeface="Times New Roman"/>
              </a:defRPr>
            </a:lvl1pPr>
          </a:lstStyle>
          <a:p>
            <a:pPr indent="0" algn="r">
              <a:buNone/>
            </a:pPr>
            <a:fld id="{5BB5B94D-9B7B-40A6-A870-F13A17C602B3}" type="slidenum">
              <a:rPr b="0" lang="es-ES" sz="1400" strike="noStrike" u="none">
                <a:solidFill>
                  <a:srgbClr val="000000"/>
                </a:solidFill>
                <a:uFillTx/>
                <a:latin typeface="Times New Roman"/>
              </a:rPr>
              <a:t>&lt;número&gt;</a:t>
            </a:fld>
            <a:endParaRPr b="0" lang="es-ES" sz="1400" strike="noStrike" u="none">
              <a:solidFill>
                <a:srgbClr val="000000"/>
              </a:solidFill>
              <a:uFillTx/>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
</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
</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
</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8" name="PlaceHolder 1"/>
          <p:cNvSpPr>
            <a:spLocks noGrp="1"/>
          </p:cNvSpPr>
          <p:nvPr>
            <p:ph type="sldImg"/>
          </p:nvPr>
        </p:nvSpPr>
        <p:spPr>
          <a:xfrm>
            <a:off x="685800" y="1143000"/>
            <a:ext cx="5486040" cy="3085920"/>
          </a:xfrm>
          <a:prstGeom prst="rect">
            <a:avLst/>
          </a:prstGeom>
          <a:ln w="0">
            <a:noFill/>
          </a:ln>
        </p:spPr>
      </p:sp>
      <p:sp>
        <p:nvSpPr>
          <p:cNvPr id="329"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s-ES" sz="1800" strike="noStrike" u="none">
              <a:solidFill>
                <a:srgbClr val="000000"/>
              </a:solidFill>
              <a:uFillTx/>
              <a:latin typeface="Arial"/>
            </a:endParaRPr>
          </a:p>
        </p:txBody>
      </p:sp>
      <p:sp>
        <p:nvSpPr>
          <p:cNvPr id="330" name="PlaceHolder 3"/>
          <p:cNvSpPr>
            <a:spLocks noGrp="1"/>
          </p:cNvSpPr>
          <p:nvPr>
            <p:ph type="sldNum" idx="4"/>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trike="noStrike" u="none">
                <a:solidFill>
                  <a:srgbClr val="000000"/>
                </a:solidFill>
                <a:uFillTx/>
                <a:latin typeface="Times New Roman"/>
              </a:defRPr>
            </a:lvl1pPr>
          </a:lstStyle>
          <a:p>
            <a:pPr indent="0" algn="r">
              <a:lnSpc>
                <a:spcPct val="100000"/>
              </a:lnSpc>
              <a:buNone/>
            </a:pPr>
            <a:fld id="{880B4605-A8F9-4A54-86AF-D0EF9DDCADA3}" type="slidenum">
              <a:rPr b="0" lang="en-US" sz="1200" strike="noStrike" u="none">
                <a:solidFill>
                  <a:srgbClr val="000000"/>
                </a:solidFill>
                <a:uFillTx/>
                <a:latin typeface="Times New Roman"/>
              </a:rPr>
              <a:t>&lt;número&gt;</a:t>
            </a:fld>
            <a:endParaRPr b="0" lang="es-ES" sz="1200" strike="noStrike" u="none">
              <a:solidFill>
                <a:srgbClr val="000000"/>
              </a:solidFill>
              <a:uFillTx/>
              <a:latin typeface="Times New Roman"/>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9" name="PlaceHolder 1"/>
          <p:cNvSpPr>
            <a:spLocks noGrp="1"/>
          </p:cNvSpPr>
          <p:nvPr>
            <p:ph type="sldImg"/>
          </p:nvPr>
        </p:nvSpPr>
        <p:spPr>
          <a:xfrm>
            <a:off x="685800" y="1143000"/>
            <a:ext cx="5486040" cy="3085920"/>
          </a:xfrm>
          <a:prstGeom prst="rect">
            <a:avLst/>
          </a:prstGeom>
          <a:ln w="0">
            <a:noFill/>
          </a:ln>
        </p:spPr>
      </p:sp>
      <p:sp>
        <p:nvSpPr>
          <p:cNvPr id="350"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s-ES" sz="1800" strike="noStrike" u="none">
              <a:solidFill>
                <a:srgbClr val="000000"/>
              </a:solidFill>
              <a:uFillTx/>
              <a:latin typeface="Arial"/>
            </a:endParaRPr>
          </a:p>
        </p:txBody>
      </p:sp>
      <p:sp>
        <p:nvSpPr>
          <p:cNvPr id="351" name="PlaceHolder 3"/>
          <p:cNvSpPr>
            <a:spLocks noGrp="1"/>
          </p:cNvSpPr>
          <p:nvPr>
            <p:ph type="sldNum" idx="11"/>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trike="noStrike" u="none">
                <a:solidFill>
                  <a:srgbClr val="000000"/>
                </a:solidFill>
                <a:uFillTx/>
                <a:latin typeface="Times New Roman"/>
              </a:defRPr>
            </a:lvl1pPr>
          </a:lstStyle>
          <a:p>
            <a:pPr indent="0" algn="r">
              <a:lnSpc>
                <a:spcPct val="100000"/>
              </a:lnSpc>
              <a:buNone/>
            </a:pPr>
            <a:fld id="{E28DDE94-B493-441E-B809-CB47E3A67DC6}" type="slidenum">
              <a:rPr b="0" lang="en-US" sz="1200" strike="noStrike" u="none">
                <a:solidFill>
                  <a:srgbClr val="000000"/>
                </a:solidFill>
                <a:uFillTx/>
                <a:latin typeface="Times New Roman"/>
              </a:rPr>
              <a:t>&lt;número&gt;</a:t>
            </a:fld>
            <a:endParaRPr b="0" lang="es-ES" sz="1200" strike="noStrike" u="none">
              <a:solidFill>
                <a:srgbClr val="000000"/>
              </a:solidFill>
              <a:uFillTx/>
              <a:latin typeface="Times New Roman"/>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2" name="PlaceHolder 1"/>
          <p:cNvSpPr>
            <a:spLocks noGrp="1"/>
          </p:cNvSpPr>
          <p:nvPr>
            <p:ph type="sldImg"/>
          </p:nvPr>
        </p:nvSpPr>
        <p:spPr>
          <a:xfrm>
            <a:off x="685800" y="1143000"/>
            <a:ext cx="5485680" cy="3085560"/>
          </a:xfrm>
          <a:prstGeom prst="rect">
            <a:avLst/>
          </a:prstGeom>
          <a:ln w="0">
            <a:noFill/>
          </a:ln>
        </p:spPr>
      </p:sp>
      <p:sp>
        <p:nvSpPr>
          <p:cNvPr id="353"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s-ES" sz="1800" strike="noStrike" u="none">
              <a:solidFill>
                <a:srgbClr val="000000"/>
              </a:solidFill>
              <a:uFillTx/>
              <a:latin typeface="Arial"/>
            </a:endParaRPr>
          </a:p>
        </p:txBody>
      </p:sp>
      <p:sp>
        <p:nvSpPr>
          <p:cNvPr id="354" name="PlaceHolder 3"/>
          <p:cNvSpPr>
            <a:spLocks noGrp="1"/>
          </p:cNvSpPr>
          <p:nvPr>
            <p:ph type="sldNum" idx="12"/>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uFillTx/>
                <a:latin typeface="Times New Roman"/>
              </a:defRPr>
            </a:lvl1pPr>
          </a:lstStyle>
          <a:p>
            <a:pPr indent="0" algn="r">
              <a:lnSpc>
                <a:spcPct val="100000"/>
              </a:lnSpc>
              <a:buNone/>
              <a:tabLst>
                <a:tab algn="l" pos="0"/>
              </a:tabLst>
            </a:pPr>
            <a:fld id="{D8366611-BDD5-4AD5-A910-6414D7EA9C74}" type="slidenum">
              <a:rPr b="0" lang="en-US" sz="1200" strike="noStrike" u="none">
                <a:solidFill>
                  <a:srgbClr val="000000"/>
                </a:solidFill>
                <a:uFillTx/>
                <a:latin typeface="Times New Roman"/>
              </a:rPr>
              <a:t>&lt;número&gt;</a:t>
            </a:fld>
            <a:endParaRPr b="0" lang="es-ES" sz="1200" strike="noStrike" u="none">
              <a:solidFill>
                <a:srgbClr val="000000"/>
              </a:solidFill>
              <a:uFillTx/>
              <a:latin typeface="Times New Roman"/>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5" name="PlaceHolder 1"/>
          <p:cNvSpPr>
            <a:spLocks noGrp="1"/>
          </p:cNvSpPr>
          <p:nvPr>
            <p:ph type="sldImg"/>
          </p:nvPr>
        </p:nvSpPr>
        <p:spPr>
          <a:xfrm>
            <a:off x="685800" y="1143000"/>
            <a:ext cx="5485680" cy="3085560"/>
          </a:xfrm>
          <a:prstGeom prst="rect">
            <a:avLst/>
          </a:prstGeom>
          <a:ln w="0">
            <a:noFill/>
          </a:ln>
        </p:spPr>
      </p:sp>
      <p:sp>
        <p:nvSpPr>
          <p:cNvPr id="356"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s-ES" sz="1800" strike="noStrike" u="none">
              <a:solidFill>
                <a:srgbClr val="000000"/>
              </a:solidFill>
              <a:uFillTx/>
              <a:latin typeface="Arial"/>
            </a:endParaRPr>
          </a:p>
        </p:txBody>
      </p:sp>
      <p:sp>
        <p:nvSpPr>
          <p:cNvPr id="357" name="PlaceHolder 3"/>
          <p:cNvSpPr>
            <a:spLocks noGrp="1"/>
          </p:cNvSpPr>
          <p:nvPr>
            <p:ph type="sldNum" idx="13"/>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uFillTx/>
                <a:latin typeface="Times New Roman"/>
              </a:defRPr>
            </a:lvl1pPr>
          </a:lstStyle>
          <a:p>
            <a:pPr indent="0" algn="r">
              <a:lnSpc>
                <a:spcPct val="100000"/>
              </a:lnSpc>
              <a:buNone/>
              <a:tabLst>
                <a:tab algn="l" pos="0"/>
              </a:tabLst>
            </a:pPr>
            <a:fld id="{E4A2F2BD-6421-4A8C-A3DA-D59EA323BEAF}" type="slidenum">
              <a:rPr b="0" lang="en-US" sz="1200" strike="noStrike" u="none">
                <a:solidFill>
                  <a:srgbClr val="000000"/>
                </a:solidFill>
                <a:uFillTx/>
                <a:latin typeface="Times New Roman"/>
              </a:rPr>
              <a:t>&lt;número&gt;</a:t>
            </a:fld>
            <a:endParaRPr b="0" lang="es-ES" sz="1200" strike="noStrike" u="none">
              <a:solidFill>
                <a:srgbClr val="000000"/>
              </a:solidFill>
              <a:uFillTx/>
              <a:latin typeface="Times New Roman"/>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8" name="PlaceHolder 1"/>
          <p:cNvSpPr>
            <a:spLocks noGrp="1"/>
          </p:cNvSpPr>
          <p:nvPr>
            <p:ph type="sldImg"/>
          </p:nvPr>
        </p:nvSpPr>
        <p:spPr>
          <a:xfrm>
            <a:off x="685800" y="1143000"/>
            <a:ext cx="5485680" cy="3085560"/>
          </a:xfrm>
          <a:prstGeom prst="rect">
            <a:avLst/>
          </a:prstGeom>
          <a:ln w="0">
            <a:noFill/>
          </a:ln>
        </p:spPr>
      </p:sp>
      <p:sp>
        <p:nvSpPr>
          <p:cNvPr id="359"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s-ES" sz="1800" strike="noStrike" u="none">
              <a:solidFill>
                <a:srgbClr val="000000"/>
              </a:solidFill>
              <a:uFillTx/>
              <a:latin typeface="Arial"/>
            </a:endParaRPr>
          </a:p>
        </p:txBody>
      </p:sp>
      <p:sp>
        <p:nvSpPr>
          <p:cNvPr id="360" name="PlaceHolder 3"/>
          <p:cNvSpPr>
            <a:spLocks noGrp="1"/>
          </p:cNvSpPr>
          <p:nvPr>
            <p:ph type="sldNum" idx="14"/>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uFillTx/>
                <a:latin typeface="Times New Roman"/>
              </a:defRPr>
            </a:lvl1pPr>
          </a:lstStyle>
          <a:p>
            <a:pPr indent="0" algn="r">
              <a:lnSpc>
                <a:spcPct val="100000"/>
              </a:lnSpc>
              <a:buNone/>
              <a:tabLst>
                <a:tab algn="l" pos="0"/>
              </a:tabLst>
            </a:pPr>
            <a:fld id="{10F06E18-5CE0-4835-B52F-D13AA8F4B50B}" type="slidenum">
              <a:rPr b="0" lang="en-US" sz="1200" strike="noStrike" u="none">
                <a:solidFill>
                  <a:srgbClr val="000000"/>
                </a:solidFill>
                <a:uFillTx/>
                <a:latin typeface="Times New Roman"/>
              </a:rPr>
              <a:t>&lt;número&gt;</a:t>
            </a:fld>
            <a:endParaRPr b="0" lang="es-ES" sz="1200" strike="noStrike" u="none">
              <a:solidFill>
                <a:srgbClr val="000000"/>
              </a:solidFill>
              <a:uFillTx/>
              <a:latin typeface="Times New Roman"/>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1" name="PlaceHolder 1"/>
          <p:cNvSpPr>
            <a:spLocks noGrp="1"/>
          </p:cNvSpPr>
          <p:nvPr>
            <p:ph type="sldImg"/>
          </p:nvPr>
        </p:nvSpPr>
        <p:spPr>
          <a:xfrm>
            <a:off x="685800" y="1143000"/>
            <a:ext cx="5485680" cy="3085560"/>
          </a:xfrm>
          <a:prstGeom prst="rect">
            <a:avLst/>
          </a:prstGeom>
          <a:ln w="0">
            <a:noFill/>
          </a:ln>
        </p:spPr>
      </p:sp>
      <p:sp>
        <p:nvSpPr>
          <p:cNvPr id="362"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s-ES" sz="1800" strike="noStrike" u="none">
              <a:solidFill>
                <a:srgbClr val="000000"/>
              </a:solidFill>
              <a:uFillTx/>
              <a:latin typeface="Arial"/>
            </a:endParaRPr>
          </a:p>
        </p:txBody>
      </p:sp>
      <p:sp>
        <p:nvSpPr>
          <p:cNvPr id="363" name="PlaceHolder 3"/>
          <p:cNvSpPr>
            <a:spLocks noGrp="1"/>
          </p:cNvSpPr>
          <p:nvPr>
            <p:ph type="sldNum" idx="15"/>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uFillTx/>
                <a:latin typeface="Times New Roman"/>
              </a:defRPr>
            </a:lvl1pPr>
          </a:lstStyle>
          <a:p>
            <a:pPr indent="0" algn="r">
              <a:lnSpc>
                <a:spcPct val="100000"/>
              </a:lnSpc>
              <a:buNone/>
              <a:tabLst>
                <a:tab algn="l" pos="0"/>
              </a:tabLst>
            </a:pPr>
            <a:fld id="{10A9B45E-2143-4AAD-AA6E-E828442859F0}" type="slidenum">
              <a:rPr b="0" lang="en-US" sz="1200" strike="noStrike" u="none">
                <a:solidFill>
                  <a:srgbClr val="000000"/>
                </a:solidFill>
                <a:uFillTx/>
                <a:latin typeface="Times New Roman"/>
              </a:rPr>
              <a:t>&lt;número&gt;</a:t>
            </a:fld>
            <a:endParaRPr b="0" lang="es-ES" sz="1200" strike="noStrike" u="none">
              <a:solidFill>
                <a:srgbClr val="000000"/>
              </a:solidFill>
              <a:uFillTx/>
              <a:latin typeface="Times New Roman"/>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4" name="PlaceHolder 1"/>
          <p:cNvSpPr>
            <a:spLocks noGrp="1"/>
          </p:cNvSpPr>
          <p:nvPr>
            <p:ph type="sldImg"/>
          </p:nvPr>
        </p:nvSpPr>
        <p:spPr>
          <a:xfrm>
            <a:off x="685800" y="1143000"/>
            <a:ext cx="5485680" cy="3085560"/>
          </a:xfrm>
          <a:prstGeom prst="rect">
            <a:avLst/>
          </a:prstGeom>
          <a:ln w="0">
            <a:noFill/>
          </a:ln>
        </p:spPr>
      </p:sp>
      <p:sp>
        <p:nvSpPr>
          <p:cNvPr id="365"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s-ES" sz="1800" strike="noStrike" u="none">
              <a:solidFill>
                <a:srgbClr val="000000"/>
              </a:solidFill>
              <a:uFillTx/>
              <a:latin typeface="Arial"/>
            </a:endParaRPr>
          </a:p>
        </p:txBody>
      </p:sp>
      <p:sp>
        <p:nvSpPr>
          <p:cNvPr id="366" name="PlaceHolder 3"/>
          <p:cNvSpPr>
            <a:spLocks noGrp="1"/>
          </p:cNvSpPr>
          <p:nvPr>
            <p:ph type="sldNum" idx="16"/>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uFillTx/>
                <a:latin typeface="Times New Roman"/>
              </a:defRPr>
            </a:lvl1pPr>
          </a:lstStyle>
          <a:p>
            <a:pPr indent="0" algn="r">
              <a:lnSpc>
                <a:spcPct val="100000"/>
              </a:lnSpc>
              <a:buNone/>
              <a:tabLst>
                <a:tab algn="l" pos="0"/>
              </a:tabLst>
            </a:pPr>
            <a:fld id="{DC85C5DC-D09D-4599-8D8A-1CDC4EB2653A}" type="slidenum">
              <a:rPr b="0" lang="en-US" sz="1200" strike="noStrike" u="none">
                <a:solidFill>
                  <a:srgbClr val="000000"/>
                </a:solidFill>
                <a:uFillTx/>
                <a:latin typeface="Times New Roman"/>
              </a:rPr>
              <a:t>&lt;número&gt;</a:t>
            </a:fld>
            <a:endParaRPr b="0" lang="es-ES" sz="1200" strike="noStrike" u="none">
              <a:solidFill>
                <a:srgbClr val="000000"/>
              </a:solidFill>
              <a:uFillTx/>
              <a:latin typeface="Times New Roman"/>
            </a:endParaRPr>
          </a:p>
        </p:txBody>
      </p:sp>
    </p:spTree>
  </p:cSld>
</p:note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7" name="PlaceHolder 1"/>
          <p:cNvSpPr>
            <a:spLocks noGrp="1"/>
          </p:cNvSpPr>
          <p:nvPr>
            <p:ph type="sldImg"/>
          </p:nvPr>
        </p:nvSpPr>
        <p:spPr>
          <a:xfrm>
            <a:off x="685800" y="1143000"/>
            <a:ext cx="5485680" cy="3085560"/>
          </a:xfrm>
          <a:prstGeom prst="rect">
            <a:avLst/>
          </a:prstGeom>
          <a:ln w="0">
            <a:noFill/>
          </a:ln>
        </p:spPr>
      </p:sp>
      <p:sp>
        <p:nvSpPr>
          <p:cNvPr id="368"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s-ES" sz="1800" strike="noStrike" u="none">
              <a:solidFill>
                <a:srgbClr val="000000"/>
              </a:solidFill>
              <a:uFillTx/>
              <a:latin typeface="Arial"/>
            </a:endParaRPr>
          </a:p>
        </p:txBody>
      </p:sp>
      <p:sp>
        <p:nvSpPr>
          <p:cNvPr id="369" name="PlaceHolder 3"/>
          <p:cNvSpPr>
            <a:spLocks noGrp="1"/>
          </p:cNvSpPr>
          <p:nvPr>
            <p:ph type="sldNum" idx="17"/>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uFillTx/>
                <a:latin typeface="Times New Roman"/>
              </a:defRPr>
            </a:lvl1pPr>
          </a:lstStyle>
          <a:p>
            <a:pPr indent="0" algn="r">
              <a:lnSpc>
                <a:spcPct val="100000"/>
              </a:lnSpc>
              <a:buNone/>
              <a:tabLst>
                <a:tab algn="l" pos="0"/>
              </a:tabLst>
            </a:pPr>
            <a:fld id="{B6B57AA6-FC82-4481-B85F-7EF5B52F01C6}" type="slidenum">
              <a:rPr b="0" lang="en-US" sz="1200" strike="noStrike" u="none">
                <a:solidFill>
                  <a:srgbClr val="000000"/>
                </a:solidFill>
                <a:uFillTx/>
                <a:latin typeface="Times New Roman"/>
              </a:rPr>
              <a:t>&lt;número&gt;</a:t>
            </a:fld>
            <a:endParaRPr b="0" lang="es-ES" sz="1200" strike="noStrike" u="none">
              <a:solidFill>
                <a:srgbClr val="000000"/>
              </a:solidFill>
              <a:uFillTx/>
              <a:latin typeface="Times New Roman"/>
            </a:endParaRPr>
          </a:p>
        </p:txBody>
      </p:sp>
    </p:spTree>
  </p:cSld>
</p:notes>
</file>

<file path=ppt/notesSlides/notesSlide1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0" name="PlaceHolder 1"/>
          <p:cNvSpPr>
            <a:spLocks noGrp="1"/>
          </p:cNvSpPr>
          <p:nvPr>
            <p:ph type="sldImg"/>
          </p:nvPr>
        </p:nvSpPr>
        <p:spPr>
          <a:xfrm>
            <a:off x="685800" y="1143000"/>
            <a:ext cx="5485680" cy="3085560"/>
          </a:xfrm>
          <a:prstGeom prst="rect">
            <a:avLst/>
          </a:prstGeom>
          <a:ln w="0">
            <a:noFill/>
          </a:ln>
        </p:spPr>
      </p:sp>
      <p:sp>
        <p:nvSpPr>
          <p:cNvPr id="371"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s-ES" sz="1800" strike="noStrike" u="none">
              <a:solidFill>
                <a:srgbClr val="000000"/>
              </a:solidFill>
              <a:uFillTx/>
              <a:latin typeface="Arial"/>
            </a:endParaRPr>
          </a:p>
        </p:txBody>
      </p:sp>
      <p:sp>
        <p:nvSpPr>
          <p:cNvPr id="372" name="PlaceHolder 3"/>
          <p:cNvSpPr>
            <a:spLocks noGrp="1"/>
          </p:cNvSpPr>
          <p:nvPr>
            <p:ph type="sldNum" idx="18"/>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uFillTx/>
                <a:latin typeface="Times New Roman"/>
              </a:defRPr>
            </a:lvl1pPr>
          </a:lstStyle>
          <a:p>
            <a:pPr indent="0" algn="r">
              <a:lnSpc>
                <a:spcPct val="100000"/>
              </a:lnSpc>
              <a:buNone/>
              <a:tabLst>
                <a:tab algn="l" pos="0"/>
              </a:tabLst>
            </a:pPr>
            <a:fld id="{15968D55-6CB9-410D-8DB0-DACDAEEA921F}" type="slidenum">
              <a:rPr b="0" lang="en-US" sz="1200" strike="noStrike" u="none">
                <a:solidFill>
                  <a:srgbClr val="000000"/>
                </a:solidFill>
                <a:uFillTx/>
                <a:latin typeface="Times New Roman"/>
              </a:rPr>
              <a:t>&lt;número&gt;</a:t>
            </a:fld>
            <a:endParaRPr b="0" lang="es-ES" sz="1200" strike="noStrike" u="none">
              <a:solidFill>
                <a:srgbClr val="000000"/>
              </a:solidFill>
              <a:uFillTx/>
              <a:latin typeface="Times New Roman"/>
            </a:endParaRPr>
          </a:p>
        </p:txBody>
      </p:sp>
    </p:spTree>
  </p:cSld>
</p:notes>
</file>

<file path=ppt/notesSlides/notesSlide1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3" name="PlaceHolder 1"/>
          <p:cNvSpPr>
            <a:spLocks noGrp="1"/>
          </p:cNvSpPr>
          <p:nvPr>
            <p:ph type="sldImg"/>
          </p:nvPr>
        </p:nvSpPr>
        <p:spPr>
          <a:xfrm>
            <a:off x="685800" y="1143000"/>
            <a:ext cx="5485680" cy="3085560"/>
          </a:xfrm>
          <a:prstGeom prst="rect">
            <a:avLst/>
          </a:prstGeom>
          <a:ln w="0">
            <a:noFill/>
          </a:ln>
        </p:spPr>
      </p:sp>
      <p:sp>
        <p:nvSpPr>
          <p:cNvPr id="374"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s-ES" sz="1800" strike="noStrike" u="none">
              <a:solidFill>
                <a:srgbClr val="000000"/>
              </a:solidFill>
              <a:uFillTx/>
              <a:latin typeface="Arial"/>
            </a:endParaRPr>
          </a:p>
        </p:txBody>
      </p:sp>
      <p:sp>
        <p:nvSpPr>
          <p:cNvPr id="375" name="PlaceHolder 3"/>
          <p:cNvSpPr>
            <a:spLocks noGrp="1"/>
          </p:cNvSpPr>
          <p:nvPr>
            <p:ph type="sldNum" idx="19"/>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uFillTx/>
                <a:latin typeface="Times New Roman"/>
              </a:defRPr>
            </a:lvl1pPr>
          </a:lstStyle>
          <a:p>
            <a:pPr indent="0" algn="r">
              <a:lnSpc>
                <a:spcPct val="100000"/>
              </a:lnSpc>
              <a:buNone/>
              <a:tabLst>
                <a:tab algn="l" pos="0"/>
              </a:tabLst>
            </a:pPr>
            <a:fld id="{1E7E6E4A-E91F-4C84-978B-FA89B89312B6}" type="slidenum">
              <a:rPr b="0" lang="en-US" sz="1200" strike="noStrike" u="none">
                <a:solidFill>
                  <a:srgbClr val="000000"/>
                </a:solidFill>
                <a:uFillTx/>
                <a:latin typeface="Times New Roman"/>
              </a:rPr>
              <a:t>&lt;número&gt;</a:t>
            </a:fld>
            <a:endParaRPr b="0" lang="es-ES" sz="1200" strike="noStrike" u="none">
              <a:solidFill>
                <a:srgbClr val="000000"/>
              </a:solidFill>
              <a:uFillTx/>
              <a:latin typeface="Times New Roman"/>
            </a:endParaRPr>
          </a:p>
        </p:txBody>
      </p:sp>
    </p:spTree>
  </p:cSld>
</p:notes>
</file>

<file path=ppt/notesSlides/notesSlide1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PlaceHolder 1"/>
          <p:cNvSpPr>
            <a:spLocks noGrp="1"/>
          </p:cNvSpPr>
          <p:nvPr>
            <p:ph type="sldImg"/>
          </p:nvPr>
        </p:nvSpPr>
        <p:spPr>
          <a:xfrm>
            <a:off x="685800" y="1143000"/>
            <a:ext cx="5485680" cy="3085560"/>
          </a:xfrm>
          <a:prstGeom prst="rect">
            <a:avLst/>
          </a:prstGeom>
          <a:ln w="0">
            <a:noFill/>
          </a:ln>
        </p:spPr>
      </p:sp>
      <p:sp>
        <p:nvSpPr>
          <p:cNvPr id="377"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s-ES" sz="1800" strike="noStrike" u="none">
              <a:solidFill>
                <a:srgbClr val="000000"/>
              </a:solidFill>
              <a:uFillTx/>
              <a:latin typeface="Arial"/>
            </a:endParaRPr>
          </a:p>
        </p:txBody>
      </p:sp>
      <p:sp>
        <p:nvSpPr>
          <p:cNvPr id="378" name="PlaceHolder 3"/>
          <p:cNvSpPr>
            <a:spLocks noGrp="1"/>
          </p:cNvSpPr>
          <p:nvPr>
            <p:ph type="sldNum" idx="20"/>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uFillTx/>
                <a:latin typeface="Times New Roman"/>
              </a:defRPr>
            </a:lvl1pPr>
          </a:lstStyle>
          <a:p>
            <a:pPr indent="0" algn="r">
              <a:lnSpc>
                <a:spcPct val="100000"/>
              </a:lnSpc>
              <a:buNone/>
              <a:tabLst>
                <a:tab algn="l" pos="0"/>
              </a:tabLst>
            </a:pPr>
            <a:fld id="{36024B01-51BA-4760-AD92-8B884ECDCA1F}" type="slidenum">
              <a:rPr b="0" lang="en-US" sz="1200" strike="noStrike" u="none">
                <a:solidFill>
                  <a:srgbClr val="000000"/>
                </a:solidFill>
                <a:uFillTx/>
                <a:latin typeface="Times New Roman"/>
              </a:rPr>
              <a:t>&lt;número&gt;</a:t>
            </a:fld>
            <a:endParaRPr b="0" lang="es-ES" sz="1200" strike="noStrike" u="none">
              <a:solidFill>
                <a:srgbClr val="000000"/>
              </a:solidFill>
              <a:uFillTx/>
              <a:latin typeface="Times New Roman"/>
            </a:endParaRPr>
          </a:p>
        </p:txBody>
      </p:sp>
    </p:spTree>
  </p:cSld>
</p:notes>
</file>

<file path=ppt/notesSlides/notesSlide2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9" name="PlaceHolder 1"/>
          <p:cNvSpPr>
            <a:spLocks noGrp="1"/>
          </p:cNvSpPr>
          <p:nvPr>
            <p:ph type="sldImg"/>
          </p:nvPr>
        </p:nvSpPr>
        <p:spPr>
          <a:xfrm>
            <a:off x="685800" y="1143000"/>
            <a:ext cx="5485680" cy="3085560"/>
          </a:xfrm>
          <a:prstGeom prst="rect">
            <a:avLst/>
          </a:prstGeom>
          <a:ln w="0">
            <a:noFill/>
          </a:ln>
        </p:spPr>
      </p:sp>
      <p:sp>
        <p:nvSpPr>
          <p:cNvPr id="380"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s-ES" sz="1800" strike="noStrike" u="none">
              <a:solidFill>
                <a:srgbClr val="000000"/>
              </a:solidFill>
              <a:uFillTx/>
              <a:latin typeface="Arial"/>
            </a:endParaRPr>
          </a:p>
        </p:txBody>
      </p:sp>
      <p:sp>
        <p:nvSpPr>
          <p:cNvPr id="381" name="PlaceHolder 3"/>
          <p:cNvSpPr>
            <a:spLocks noGrp="1"/>
          </p:cNvSpPr>
          <p:nvPr>
            <p:ph type="sldNum" idx="21"/>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uFillTx/>
                <a:latin typeface="Times New Roman"/>
              </a:defRPr>
            </a:lvl1pPr>
          </a:lstStyle>
          <a:p>
            <a:pPr indent="0" algn="r">
              <a:lnSpc>
                <a:spcPct val="100000"/>
              </a:lnSpc>
              <a:buNone/>
              <a:tabLst>
                <a:tab algn="l" pos="0"/>
              </a:tabLst>
            </a:pPr>
            <a:fld id="{DE261C95-C039-4F2B-A851-5154F901ACCB}" type="slidenum">
              <a:rPr b="0" lang="en-US" sz="1200" strike="noStrike" u="none">
                <a:solidFill>
                  <a:srgbClr val="000000"/>
                </a:solidFill>
                <a:uFillTx/>
                <a:latin typeface="Times New Roman"/>
              </a:rPr>
              <a:t>&lt;número&gt;</a:t>
            </a:fld>
            <a:endParaRPr b="0" lang="es-ES" sz="1200" strike="noStrike" u="none">
              <a:solidFill>
                <a:srgbClr val="000000"/>
              </a:solidFill>
              <a:uFillTx/>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1" name="PlaceHolder 1"/>
          <p:cNvSpPr>
            <a:spLocks noGrp="1"/>
          </p:cNvSpPr>
          <p:nvPr>
            <p:ph type="sldImg"/>
          </p:nvPr>
        </p:nvSpPr>
        <p:spPr>
          <a:xfrm>
            <a:off x="685800" y="1143000"/>
            <a:ext cx="5485680" cy="3085560"/>
          </a:xfrm>
          <a:prstGeom prst="rect">
            <a:avLst/>
          </a:prstGeom>
          <a:ln w="0">
            <a:noFill/>
          </a:ln>
        </p:spPr>
      </p:sp>
      <p:sp>
        <p:nvSpPr>
          <p:cNvPr id="332"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s-ES" sz="1800" strike="noStrike" u="none">
              <a:solidFill>
                <a:srgbClr val="000000"/>
              </a:solidFill>
              <a:uFillTx/>
              <a:latin typeface="Arial"/>
            </a:endParaRPr>
          </a:p>
        </p:txBody>
      </p:sp>
      <p:sp>
        <p:nvSpPr>
          <p:cNvPr id="333" name="PlaceHolder 3"/>
          <p:cNvSpPr>
            <a:spLocks noGrp="1"/>
          </p:cNvSpPr>
          <p:nvPr>
            <p:ph type="sldNum" idx="5"/>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uFillTx/>
                <a:latin typeface="Times New Roman"/>
              </a:defRPr>
            </a:lvl1pPr>
          </a:lstStyle>
          <a:p>
            <a:pPr indent="0" algn="r">
              <a:lnSpc>
                <a:spcPct val="100000"/>
              </a:lnSpc>
              <a:buNone/>
              <a:tabLst>
                <a:tab algn="l" pos="0"/>
              </a:tabLst>
            </a:pPr>
            <a:fld id="{521AF008-DACA-44FA-8D6C-3272EC8100E1}" type="slidenum">
              <a:rPr b="0" lang="en-US" sz="1200" strike="noStrike" u="none">
                <a:solidFill>
                  <a:srgbClr val="000000"/>
                </a:solidFill>
                <a:uFillTx/>
                <a:latin typeface="Times New Roman"/>
              </a:rPr>
              <a:t>&lt;número&gt;</a:t>
            </a:fld>
            <a:endParaRPr b="0" lang="es-ES" sz="1200" strike="noStrike" u="none">
              <a:solidFill>
                <a:srgbClr val="000000"/>
              </a:solidFill>
              <a:uFillTx/>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4" name="PlaceHolder 1"/>
          <p:cNvSpPr>
            <a:spLocks noGrp="1"/>
          </p:cNvSpPr>
          <p:nvPr>
            <p:ph type="sldImg"/>
          </p:nvPr>
        </p:nvSpPr>
        <p:spPr>
          <a:xfrm>
            <a:off x="685800" y="1143000"/>
            <a:ext cx="5486040" cy="3085920"/>
          </a:xfrm>
          <a:prstGeom prst="rect">
            <a:avLst/>
          </a:prstGeom>
          <a:ln w="0">
            <a:noFill/>
          </a:ln>
        </p:spPr>
      </p:sp>
      <p:sp>
        <p:nvSpPr>
          <p:cNvPr id="335"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s-ES" sz="1800" strike="noStrike" u="none">
              <a:solidFill>
                <a:srgbClr val="000000"/>
              </a:solidFill>
              <a:uFillTx/>
              <a:latin typeface="Arial"/>
            </a:endParaRPr>
          </a:p>
        </p:txBody>
      </p:sp>
      <p:sp>
        <p:nvSpPr>
          <p:cNvPr id="336" name="PlaceHolder 3"/>
          <p:cNvSpPr>
            <a:spLocks noGrp="1"/>
          </p:cNvSpPr>
          <p:nvPr>
            <p:ph type="sldNum" idx="6"/>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trike="noStrike" u="none">
                <a:solidFill>
                  <a:srgbClr val="000000"/>
                </a:solidFill>
                <a:uFillTx/>
                <a:latin typeface="Times New Roman"/>
              </a:defRPr>
            </a:lvl1pPr>
          </a:lstStyle>
          <a:p>
            <a:pPr indent="0" algn="r">
              <a:lnSpc>
                <a:spcPct val="100000"/>
              </a:lnSpc>
              <a:buNone/>
            </a:pPr>
            <a:fld id="{EA013D74-DD8C-4502-B688-5E0B829F466F}" type="slidenum">
              <a:rPr b="0" lang="en-US" sz="1200" strike="noStrike" u="none">
                <a:solidFill>
                  <a:srgbClr val="000000"/>
                </a:solidFill>
                <a:uFillTx/>
                <a:latin typeface="Times New Roman"/>
              </a:rPr>
              <a:t>&lt;número&gt;</a:t>
            </a:fld>
            <a:endParaRPr b="0" lang="es-ES" sz="1200" strike="noStrike" u="none">
              <a:solidFill>
                <a:srgbClr val="000000"/>
              </a:solidFill>
              <a:uFillTx/>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7" name="PlaceHolder 1"/>
          <p:cNvSpPr>
            <a:spLocks noGrp="1"/>
          </p:cNvSpPr>
          <p:nvPr>
            <p:ph type="sldImg"/>
          </p:nvPr>
        </p:nvSpPr>
        <p:spPr>
          <a:xfrm>
            <a:off x="685800" y="1143000"/>
            <a:ext cx="5486040" cy="3085920"/>
          </a:xfrm>
          <a:prstGeom prst="rect">
            <a:avLst/>
          </a:prstGeom>
          <a:ln w="0">
            <a:noFill/>
          </a:ln>
        </p:spPr>
      </p:sp>
      <p:sp>
        <p:nvSpPr>
          <p:cNvPr id="338"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s-ES" sz="1800" strike="noStrike" u="none">
              <a:solidFill>
                <a:srgbClr val="000000"/>
              </a:solidFill>
              <a:uFillTx/>
              <a:latin typeface="Arial"/>
            </a:endParaRPr>
          </a:p>
        </p:txBody>
      </p:sp>
      <p:sp>
        <p:nvSpPr>
          <p:cNvPr id="339" name="PlaceHolder 3"/>
          <p:cNvSpPr>
            <a:spLocks noGrp="1"/>
          </p:cNvSpPr>
          <p:nvPr>
            <p:ph type="sldNum" idx="7"/>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trike="noStrike" u="none">
                <a:solidFill>
                  <a:srgbClr val="000000"/>
                </a:solidFill>
                <a:uFillTx/>
                <a:latin typeface="Times New Roman"/>
              </a:defRPr>
            </a:lvl1pPr>
          </a:lstStyle>
          <a:p>
            <a:pPr indent="0" algn="r">
              <a:lnSpc>
                <a:spcPct val="100000"/>
              </a:lnSpc>
              <a:buNone/>
            </a:pPr>
            <a:fld id="{65DC7352-5F93-4AE3-8B5D-F29FEA5A331C}" type="slidenum">
              <a:rPr b="0" lang="en-US" sz="1200" strike="noStrike" u="none">
                <a:solidFill>
                  <a:srgbClr val="000000"/>
                </a:solidFill>
                <a:uFillTx/>
                <a:latin typeface="Times New Roman"/>
              </a:rPr>
              <a:t>&lt;número&gt;</a:t>
            </a:fld>
            <a:endParaRPr b="0" lang="es-ES" sz="1200" strike="noStrike" u="none">
              <a:solidFill>
                <a:srgbClr val="000000"/>
              </a:solidFill>
              <a:uFillTx/>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0" name="PlaceHolder 1"/>
          <p:cNvSpPr>
            <a:spLocks noGrp="1"/>
          </p:cNvSpPr>
          <p:nvPr>
            <p:ph type="sldImg"/>
          </p:nvPr>
        </p:nvSpPr>
        <p:spPr>
          <a:xfrm>
            <a:off x="685800" y="1143000"/>
            <a:ext cx="5486040" cy="3085920"/>
          </a:xfrm>
          <a:prstGeom prst="rect">
            <a:avLst/>
          </a:prstGeom>
          <a:ln w="0">
            <a:noFill/>
          </a:ln>
        </p:spPr>
      </p:sp>
      <p:sp>
        <p:nvSpPr>
          <p:cNvPr id="341"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s-ES" sz="1800" strike="noStrike" u="none">
              <a:solidFill>
                <a:srgbClr val="000000"/>
              </a:solidFill>
              <a:uFillTx/>
              <a:latin typeface="Arial"/>
            </a:endParaRPr>
          </a:p>
        </p:txBody>
      </p:sp>
      <p:sp>
        <p:nvSpPr>
          <p:cNvPr id="342" name="PlaceHolder 3"/>
          <p:cNvSpPr>
            <a:spLocks noGrp="1"/>
          </p:cNvSpPr>
          <p:nvPr>
            <p:ph type="sldNum" idx="8"/>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trike="noStrike" u="none">
                <a:solidFill>
                  <a:srgbClr val="000000"/>
                </a:solidFill>
                <a:uFillTx/>
                <a:latin typeface="Times New Roman"/>
              </a:defRPr>
            </a:lvl1pPr>
          </a:lstStyle>
          <a:p>
            <a:pPr indent="0" algn="r">
              <a:lnSpc>
                <a:spcPct val="100000"/>
              </a:lnSpc>
              <a:buNone/>
            </a:pPr>
            <a:fld id="{543A51BE-EBD8-49CD-AD77-DC0ACAE6AF05}" type="slidenum">
              <a:rPr b="0" lang="en-US" sz="1200" strike="noStrike" u="none">
                <a:solidFill>
                  <a:srgbClr val="000000"/>
                </a:solidFill>
                <a:uFillTx/>
                <a:latin typeface="Times New Roman"/>
              </a:rPr>
              <a:t>&lt;número&gt;</a:t>
            </a:fld>
            <a:endParaRPr b="0" lang="es-ES" sz="1200" strike="noStrike" u="none">
              <a:solidFill>
                <a:srgbClr val="000000"/>
              </a:solidFill>
              <a:uFillTx/>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3" name="PlaceHolder 1"/>
          <p:cNvSpPr>
            <a:spLocks noGrp="1"/>
          </p:cNvSpPr>
          <p:nvPr>
            <p:ph type="sldImg"/>
          </p:nvPr>
        </p:nvSpPr>
        <p:spPr>
          <a:xfrm>
            <a:off x="685800" y="1143000"/>
            <a:ext cx="5486040" cy="3085920"/>
          </a:xfrm>
          <a:prstGeom prst="rect">
            <a:avLst/>
          </a:prstGeom>
          <a:ln w="0">
            <a:noFill/>
          </a:ln>
        </p:spPr>
      </p:sp>
      <p:sp>
        <p:nvSpPr>
          <p:cNvPr id="344"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s-ES" sz="1800" strike="noStrike" u="none">
              <a:solidFill>
                <a:srgbClr val="000000"/>
              </a:solidFill>
              <a:uFillTx/>
              <a:latin typeface="Arial"/>
            </a:endParaRPr>
          </a:p>
        </p:txBody>
      </p:sp>
      <p:sp>
        <p:nvSpPr>
          <p:cNvPr id="345" name="PlaceHolder 3"/>
          <p:cNvSpPr>
            <a:spLocks noGrp="1"/>
          </p:cNvSpPr>
          <p:nvPr>
            <p:ph type="sldNum" idx="9"/>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trike="noStrike" u="none">
                <a:solidFill>
                  <a:srgbClr val="000000"/>
                </a:solidFill>
                <a:uFillTx/>
                <a:latin typeface="Times New Roman"/>
              </a:defRPr>
            </a:lvl1pPr>
          </a:lstStyle>
          <a:p>
            <a:pPr indent="0" algn="r">
              <a:lnSpc>
                <a:spcPct val="100000"/>
              </a:lnSpc>
              <a:buNone/>
            </a:pPr>
            <a:fld id="{01D57E05-29A0-4986-83CE-C639A045B26A}" type="slidenum">
              <a:rPr b="0" lang="en-US" sz="1200" strike="noStrike" u="none">
                <a:solidFill>
                  <a:srgbClr val="000000"/>
                </a:solidFill>
                <a:uFillTx/>
                <a:latin typeface="Times New Roman"/>
              </a:rPr>
              <a:t>&lt;número&gt;</a:t>
            </a:fld>
            <a:endParaRPr b="0" lang="es-ES" sz="1200" strike="noStrike" u="none">
              <a:solidFill>
                <a:srgbClr val="000000"/>
              </a:solidFill>
              <a:uFillTx/>
              <a:latin typeface="Times New Roman"/>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6" name="PlaceHolder 1"/>
          <p:cNvSpPr>
            <a:spLocks noGrp="1"/>
          </p:cNvSpPr>
          <p:nvPr>
            <p:ph type="sldImg"/>
          </p:nvPr>
        </p:nvSpPr>
        <p:spPr>
          <a:xfrm>
            <a:off x="685800" y="1143000"/>
            <a:ext cx="5486040" cy="3085920"/>
          </a:xfrm>
          <a:prstGeom prst="rect">
            <a:avLst/>
          </a:prstGeom>
          <a:ln w="0">
            <a:noFill/>
          </a:ln>
        </p:spPr>
      </p:sp>
      <p:sp>
        <p:nvSpPr>
          <p:cNvPr id="347"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s-ES" sz="1800" strike="noStrike" u="none">
              <a:solidFill>
                <a:srgbClr val="000000"/>
              </a:solidFill>
              <a:uFillTx/>
              <a:latin typeface="Arial"/>
            </a:endParaRPr>
          </a:p>
        </p:txBody>
      </p:sp>
      <p:sp>
        <p:nvSpPr>
          <p:cNvPr id="348" name="PlaceHolder 3"/>
          <p:cNvSpPr>
            <a:spLocks noGrp="1"/>
          </p:cNvSpPr>
          <p:nvPr>
            <p:ph type="sldNum" idx="10"/>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trike="noStrike" u="none">
                <a:solidFill>
                  <a:srgbClr val="000000"/>
                </a:solidFill>
                <a:uFillTx/>
                <a:latin typeface="Times New Roman"/>
              </a:defRPr>
            </a:lvl1pPr>
          </a:lstStyle>
          <a:p>
            <a:pPr indent="0" algn="r">
              <a:lnSpc>
                <a:spcPct val="100000"/>
              </a:lnSpc>
              <a:buNone/>
            </a:pPr>
            <a:fld id="{AA0B5071-CF13-4CFA-819D-69E1FA03A8CD}" type="slidenum">
              <a:rPr b="0" lang="en-US" sz="1200" strike="noStrike" u="none">
                <a:solidFill>
                  <a:srgbClr val="000000"/>
                </a:solidFill>
                <a:uFillTx/>
                <a:latin typeface="Times New Roman"/>
              </a:rPr>
              <a:t>&lt;número&gt;</a:t>
            </a:fld>
            <a:endParaRPr b="0" lang="es-ES" sz="1200" strike="noStrike" u="none">
              <a:solidFill>
                <a:srgbClr val="000000"/>
              </a:solidFill>
              <a:uFillTx/>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2 master_">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3 master_">
    <p:spTree>
      <p:nvGrpSpPr>
        <p:cNvPr id="1" name=""/>
        <p:cNvGrpSpPr/>
        <p:nvPr/>
      </p:nvGrpSpPr>
      <p:grpSpPr>
        <a:xfrm>
          <a:off x="0" y="0"/>
          <a:ext cx="0" cy="0"/>
          <a:chOff x="0" y="0"/>
          <a:chExt cx="0" cy="0"/>
        </a:xfrm>
      </p:grpSpPr>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4 master_">
    <p:spTree>
      <p:nvGrpSpPr>
        <p:cNvPr id="1" name=""/>
        <p:cNvGrpSpPr/>
        <p:nvPr/>
      </p:nvGrpSpPr>
      <p:grpSpPr>
        <a:xfrm>
          <a:off x="0" y="0"/>
          <a:ext cx="0" cy="0"/>
          <a:chOff x="0" y="0"/>
          <a:chExt cx="0" cy="0"/>
        </a:xfrm>
      </p:grpSpPr>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5 master_">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6 master_">
    <p:spTree>
      <p:nvGrpSpPr>
        <p:cNvPr id="1" name=""/>
        <p:cNvGrpSpPr/>
        <p:nvPr/>
      </p:nvGrpSpPr>
      <p:grpSpPr>
        <a:xfrm>
          <a:off x="0" y="0"/>
          <a:ext cx="0" cy="0"/>
          <a:chOff x="0" y="0"/>
          <a:chExt cx="0" cy="0"/>
        </a:xfrm>
      </p:grpSpPr>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7 master_">
    <p:spTree>
      <p:nvGrpSpPr>
        <p:cNvPr id="1" name=""/>
        <p:cNvGrpSpPr/>
        <p:nvPr/>
      </p:nvGrpSpPr>
      <p:grpSpPr>
        <a:xfrm>
          <a:off x="0" y="0"/>
          <a:ext cx="0" cy="0"/>
          <a:chOff x="0" y="0"/>
          <a:chExt cx="0" cy="0"/>
        </a:xfrm>
      </p:grpSpPr>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8 master">
    <p:spTree>
      <p:nvGrpSpPr>
        <p:cNvPr id="1" name=""/>
        <p:cNvGrpSpPr/>
        <p:nvPr/>
      </p:nvGrpSpPr>
      <p:grpSpPr>
        <a:xfrm>
          <a:off x="0" y="0"/>
          <a:ext cx="0" cy="0"/>
          <a:chOff x="0" y="0"/>
          <a:chExt cx="0" cy="0"/>
        </a:xfrm>
      </p:grpSpPr>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9 master">
    <p:spTree>
      <p:nvGrpSpPr>
        <p:cNvPr id="1" name=""/>
        <p:cNvGrpSpPr/>
        <p:nvPr/>
      </p:nvGrpSpPr>
      <p:grpSpPr>
        <a:xfrm>
          <a:off x="0" y="0"/>
          <a:ext cx="0" cy="0"/>
          <a:chOff x="0" y="0"/>
          <a:chExt cx="0" cy="0"/>
        </a:xfrm>
      </p:grpSpPr>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10 master">
    <p:spTree>
      <p:nvGrpSpPr>
        <p:cNvPr id="1" name=""/>
        <p:cNvGrpSpPr/>
        <p:nvPr/>
      </p:nvGrpSpPr>
      <p:grpSpPr>
        <a:xfrm>
          <a:off x="0" y="0"/>
          <a:ext cx="0" cy="0"/>
          <a:chOff x="0" y="0"/>
          <a:chExt cx="0" cy="0"/>
        </a:xfrm>
      </p:grpSpPr>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1 master">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2 master">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3 master">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4 master">
    <p:spTree>
      <p:nvGrpSpPr>
        <p:cNvPr id="1" name=""/>
        <p:cNvGrpSpPr/>
        <p:nvPr/>
      </p:nvGrpSpPr>
      <p:grpSpPr>
        <a:xfrm>
          <a:off x="0" y="0"/>
          <a:ext cx="0" cy="0"/>
          <a:chOff x="0" y="0"/>
          <a:chExt cx="0" cy="0"/>
        </a:xfrm>
      </p:grpSpPr>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5 master">
    <p:spTree>
      <p:nvGrpSpPr>
        <p:cNvPr id="1" name=""/>
        <p:cNvGrpSpPr/>
        <p:nvPr/>
      </p:nvGrpSpPr>
      <p:grpSpPr>
        <a:xfrm>
          <a:off x="0" y="0"/>
          <a:ext cx="0" cy="0"/>
          <a:chOff x="0" y="0"/>
          <a:chExt cx="0" cy="0"/>
        </a:xfrm>
      </p:grpSpPr>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6 master">
    <p:spTree>
      <p:nvGrpSpPr>
        <p:cNvPr id="1" name=""/>
        <p:cNvGrpSpPr/>
        <p:nvPr/>
      </p:nvGrpSpPr>
      <p:grpSpPr>
        <a:xfrm>
          <a:off x="0" y="0"/>
          <a:ext cx="0" cy="0"/>
          <a:chOff x="0" y="0"/>
          <a:chExt cx="0" cy="0"/>
        </a:xfrm>
      </p:grpSpPr>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7 master">
    <p:spTree>
      <p:nvGrpSpPr>
        <p:cNvPr id="1" name=""/>
        <p:cNvGrpSpPr/>
        <p:nvPr/>
      </p:nvGrpSpPr>
      <p:grpSpPr>
        <a:xfrm>
          <a:off x="0" y="0"/>
          <a:ext cx="0" cy="0"/>
          <a:chOff x="0" y="0"/>
          <a:chExt cx="0" cy="0"/>
        </a:xfrm>
      </p:grpSpPr>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1 master_">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3.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11.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3.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12.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image" Target="../media/image3.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13.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image" Target="../media/image3.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14.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15.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16.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image" Target="../media/image3.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17.xml"/>
</Relationships>
</file>

<file path=ppt/slideMasters/_rels/slideMaster18.xml.rels><?xml version="1.0" encoding="UTF-8"?>
<Relationships xmlns="http://schemas.openxmlformats.org/package/2006/relationships"><Relationship Id="rId1" Type="http://schemas.openxmlformats.org/officeDocument/2006/relationships/theme" Target="../theme/theme18.xml"/><Relationship Id="rId2" Type="http://schemas.openxmlformats.org/officeDocument/2006/relationships/image" Target="../media/image3.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18.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3.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3.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3.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3.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3.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2"/>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0" name="Image 0" descr="preencoded.png"/>
          <p:cNvPicPr/>
          <p:nvPr/>
        </p:nvPicPr>
        <p:blipFill>
          <a:blip r:embed="rId2"/>
          <a:stretch/>
        </p:blipFill>
        <p:spPr>
          <a:xfrm>
            <a:off x="0" y="0"/>
            <a:ext cx="14629680" cy="8228880"/>
          </a:xfrm>
          <a:prstGeom prst="rect">
            <a:avLst/>
          </a:prstGeom>
          <a:ln w="0">
            <a:noFill/>
          </a:ln>
        </p:spPr>
      </p:pic>
      <p:sp>
        <p:nvSpPr>
          <p:cNvPr id="41" name="Shape 0"/>
          <p:cNvSpPr/>
          <p:nvPr/>
        </p:nvSpPr>
        <p:spPr>
          <a:xfrm>
            <a:off x="0" y="0"/>
            <a:ext cx="14629680" cy="8228880"/>
          </a:xfrm>
          <a:prstGeom prst="rect">
            <a:avLst/>
          </a:prstGeom>
          <a:solidFill>
            <a:srgbClr val="0a081b">
              <a:alpha val="75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pic>
        <p:nvPicPr>
          <p:cNvPr id="42" name="Image 1" descr="preencoded.png">
            <a:hlinkClick r:id="rId3"/>
          </p:cNvPr>
          <p:cNvPicPr/>
          <p:nvPr/>
        </p:nvPicPr>
        <p:blipFill>
          <a:blip r:embed="rId4"/>
          <a:stretch/>
        </p:blipFill>
        <p:spPr>
          <a:xfrm>
            <a:off x="12839040" y="7749720"/>
            <a:ext cx="1721880" cy="410760"/>
          </a:xfrm>
          <a:prstGeom prst="rect">
            <a:avLst/>
          </a:prstGeom>
          <a:ln w="0">
            <a:noFill/>
          </a:ln>
        </p:spPr>
      </p:pic>
      <p:sp>
        <p:nvSpPr>
          <p:cNvPr id="4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s-ES" sz="4400" strike="noStrike" u="none">
                <a:solidFill>
                  <a:srgbClr val="000000"/>
                </a:solidFill>
                <a:uFillTx/>
                <a:latin typeface="Arial"/>
              </a:rPr>
              <a:t>Pulse para editar el formato del texto de título</a:t>
            </a:r>
            <a:endParaRPr b="0" lang="es-ES" sz="4400" strike="noStrike" u="none">
              <a:solidFill>
                <a:srgbClr val="000000"/>
              </a:solidFill>
              <a:uFillTx/>
              <a:latin typeface="Arial"/>
            </a:endParaRPr>
          </a:p>
        </p:txBody>
      </p:sp>
      <p:sp>
        <p:nvSpPr>
          <p:cNvPr id="44"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3200" strike="noStrike" u="none">
                <a:solidFill>
                  <a:srgbClr val="000000"/>
                </a:solidFill>
                <a:uFillTx/>
                <a:latin typeface="Arial"/>
              </a:rPr>
              <a:t>Pulse para editar el formato de texto del esquema</a:t>
            </a:r>
            <a:endParaRPr b="0" lang="es-ES" sz="32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s-ES" sz="2800" strike="noStrike" u="none">
                <a:solidFill>
                  <a:srgbClr val="000000"/>
                </a:solidFill>
                <a:uFillTx/>
                <a:latin typeface="Arial"/>
              </a:rPr>
              <a:t>Segundo nivel del esquema</a:t>
            </a:r>
            <a:endParaRPr b="0" lang="es-ES" sz="2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s-ES" sz="2400" strike="noStrike" u="none">
                <a:solidFill>
                  <a:srgbClr val="000000"/>
                </a:solidFill>
                <a:uFillTx/>
                <a:latin typeface="Arial"/>
              </a:rPr>
              <a:t>Tercer nivel del esquema</a:t>
            </a:r>
            <a:endParaRPr b="0" lang="es-ES" sz="24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s-ES" sz="2000" strike="noStrike" u="none">
                <a:solidFill>
                  <a:srgbClr val="000000"/>
                </a:solidFill>
                <a:uFillTx/>
                <a:latin typeface="Arial"/>
              </a:rPr>
              <a:t>Cuarto nivel del esquema</a:t>
            </a:r>
            <a:endParaRPr b="0" lang="es-ES" sz="20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s-ES" sz="2000" strike="noStrike" u="none">
                <a:solidFill>
                  <a:srgbClr val="000000"/>
                </a:solidFill>
                <a:uFillTx/>
                <a:latin typeface="Arial"/>
              </a:rPr>
              <a:t>Quinto nivel del esquema</a:t>
            </a:r>
            <a:endParaRPr b="0" lang="es-ES" sz="20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s-ES" sz="2000" strike="noStrike" u="none">
                <a:solidFill>
                  <a:srgbClr val="000000"/>
                </a:solidFill>
                <a:uFillTx/>
                <a:latin typeface="Arial"/>
              </a:rPr>
              <a:t>Sexto nivel del esquema</a:t>
            </a:r>
            <a:endParaRPr b="0" lang="es-ES" sz="20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s-ES" sz="2000" strike="noStrike" u="none">
                <a:solidFill>
                  <a:srgbClr val="000000"/>
                </a:solidFill>
                <a:uFillTx/>
                <a:latin typeface="Arial"/>
              </a:rPr>
              <a:t>Séptimo nivel del esquema</a:t>
            </a:r>
            <a:endParaRPr b="0" lang="es-ES" sz="2000" strike="noStrike" u="none">
              <a:solidFill>
                <a:srgbClr val="000000"/>
              </a:solidFill>
              <a:uFillTx/>
              <a:latin typeface="Arial"/>
            </a:endParaRPr>
          </a:p>
        </p:txBody>
      </p:sp>
    </p:spTree>
  </p:cSld>
  <p:clrMap bg1="lt1" tx1="dk1" bg2="lt2" tx2="dk2" accent1="accent1" accent2="accent2" accent3="accent3" accent4="accent4" accent5="accent5" accent6="accent6" hlink="hlink" folHlink="folHlink"/>
  <p:sldLayoutIdLst>
    <p:sldLayoutId id="2147483667" r:id="rId5"/>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5" name="Image 0" descr="preencoded.png"/>
          <p:cNvPicPr/>
          <p:nvPr/>
        </p:nvPicPr>
        <p:blipFill>
          <a:blip r:embed="rId2"/>
          <a:stretch/>
        </p:blipFill>
        <p:spPr>
          <a:xfrm>
            <a:off x="0" y="0"/>
            <a:ext cx="14629680" cy="8228880"/>
          </a:xfrm>
          <a:prstGeom prst="rect">
            <a:avLst/>
          </a:prstGeom>
          <a:ln w="0">
            <a:noFill/>
          </a:ln>
        </p:spPr>
      </p:pic>
      <p:sp>
        <p:nvSpPr>
          <p:cNvPr id="46" name="Shape 0"/>
          <p:cNvSpPr/>
          <p:nvPr/>
        </p:nvSpPr>
        <p:spPr>
          <a:xfrm>
            <a:off x="0" y="0"/>
            <a:ext cx="14629680" cy="8228880"/>
          </a:xfrm>
          <a:prstGeom prst="rect">
            <a:avLst/>
          </a:prstGeom>
          <a:solidFill>
            <a:srgbClr val="0a081b">
              <a:alpha val="75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pic>
        <p:nvPicPr>
          <p:cNvPr id="47" name="Image 1" descr="preencoded.png">
            <a:hlinkClick r:id="rId3"/>
          </p:cNvPr>
          <p:cNvPicPr/>
          <p:nvPr/>
        </p:nvPicPr>
        <p:blipFill>
          <a:blip r:embed="rId4"/>
          <a:stretch/>
        </p:blipFill>
        <p:spPr>
          <a:xfrm>
            <a:off x="12839040" y="7749720"/>
            <a:ext cx="1721880" cy="410760"/>
          </a:xfrm>
          <a:prstGeom prst="rect">
            <a:avLst/>
          </a:prstGeom>
          <a:ln w="0">
            <a:noFill/>
          </a:ln>
        </p:spPr>
      </p:pic>
      <p:sp>
        <p:nvSpPr>
          <p:cNvPr id="48"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s-ES" sz="4400" strike="noStrike" u="none">
                <a:solidFill>
                  <a:srgbClr val="000000"/>
                </a:solidFill>
                <a:uFillTx/>
                <a:latin typeface="Arial"/>
              </a:rPr>
              <a:t>Pulse para editar el formato del texto de título</a:t>
            </a:r>
            <a:endParaRPr b="0" lang="es-ES" sz="4400" strike="noStrike" u="none">
              <a:solidFill>
                <a:srgbClr val="000000"/>
              </a:solidFill>
              <a:uFillTx/>
              <a:latin typeface="Arial"/>
            </a:endParaRPr>
          </a:p>
        </p:txBody>
      </p:sp>
      <p:sp>
        <p:nvSpPr>
          <p:cNvPr id="49"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3200" strike="noStrike" u="none">
                <a:solidFill>
                  <a:srgbClr val="000000"/>
                </a:solidFill>
                <a:uFillTx/>
                <a:latin typeface="Arial"/>
              </a:rPr>
              <a:t>Pulse para editar el formato de texto del esquema</a:t>
            </a:r>
            <a:endParaRPr b="0" lang="es-ES" sz="32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s-ES" sz="2800" strike="noStrike" u="none">
                <a:solidFill>
                  <a:srgbClr val="000000"/>
                </a:solidFill>
                <a:uFillTx/>
                <a:latin typeface="Arial"/>
              </a:rPr>
              <a:t>Segundo nivel del esquema</a:t>
            </a:r>
            <a:endParaRPr b="0" lang="es-ES" sz="2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s-ES" sz="2400" strike="noStrike" u="none">
                <a:solidFill>
                  <a:srgbClr val="000000"/>
                </a:solidFill>
                <a:uFillTx/>
                <a:latin typeface="Arial"/>
              </a:rPr>
              <a:t>Tercer nivel del esquema</a:t>
            </a:r>
            <a:endParaRPr b="0" lang="es-ES" sz="24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s-ES" sz="2000" strike="noStrike" u="none">
                <a:solidFill>
                  <a:srgbClr val="000000"/>
                </a:solidFill>
                <a:uFillTx/>
                <a:latin typeface="Arial"/>
              </a:rPr>
              <a:t>Cuarto nivel del esquema</a:t>
            </a:r>
            <a:endParaRPr b="0" lang="es-ES" sz="20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s-ES" sz="2000" strike="noStrike" u="none">
                <a:solidFill>
                  <a:srgbClr val="000000"/>
                </a:solidFill>
                <a:uFillTx/>
                <a:latin typeface="Arial"/>
              </a:rPr>
              <a:t>Quinto nivel del esquema</a:t>
            </a:r>
            <a:endParaRPr b="0" lang="es-ES" sz="20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s-ES" sz="2000" strike="noStrike" u="none">
                <a:solidFill>
                  <a:srgbClr val="000000"/>
                </a:solidFill>
                <a:uFillTx/>
                <a:latin typeface="Arial"/>
              </a:rPr>
              <a:t>Sexto nivel del esquema</a:t>
            </a:r>
            <a:endParaRPr b="0" lang="es-ES" sz="20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s-ES" sz="2000" strike="noStrike" u="none">
                <a:solidFill>
                  <a:srgbClr val="000000"/>
                </a:solidFill>
                <a:uFillTx/>
                <a:latin typeface="Arial"/>
              </a:rPr>
              <a:t>Séptimo nivel del esquema</a:t>
            </a:r>
            <a:endParaRPr b="0" lang="es-ES" sz="2000" strike="noStrike" u="none">
              <a:solidFill>
                <a:srgbClr val="000000"/>
              </a:solidFill>
              <a:uFillTx/>
              <a:latin typeface="Arial"/>
            </a:endParaRPr>
          </a:p>
        </p:txBody>
      </p:sp>
    </p:spTree>
  </p:cSld>
  <p:clrMap bg1="lt1" tx1="dk1" bg2="lt2" tx2="dk2" accent1="accent1" accent2="accent2" accent3="accent3" accent4="accent4" accent5="accent5" accent6="accent6" hlink="hlink" folHlink="folHlink"/>
  <p:sldLayoutIdLst>
    <p:sldLayoutId id="2147483669" r:id="rId5"/>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0" name="Image 0" descr="preencoded.png"/>
          <p:cNvPicPr/>
          <p:nvPr/>
        </p:nvPicPr>
        <p:blipFill>
          <a:blip r:embed="rId2"/>
          <a:stretch/>
        </p:blipFill>
        <p:spPr>
          <a:xfrm>
            <a:off x="0" y="0"/>
            <a:ext cx="14629680" cy="8228880"/>
          </a:xfrm>
          <a:prstGeom prst="rect">
            <a:avLst/>
          </a:prstGeom>
          <a:ln w="0">
            <a:noFill/>
          </a:ln>
        </p:spPr>
      </p:pic>
      <p:sp>
        <p:nvSpPr>
          <p:cNvPr id="51" name="Shape 0"/>
          <p:cNvSpPr/>
          <p:nvPr/>
        </p:nvSpPr>
        <p:spPr>
          <a:xfrm>
            <a:off x="0" y="0"/>
            <a:ext cx="14629680" cy="8228880"/>
          </a:xfrm>
          <a:prstGeom prst="rect">
            <a:avLst/>
          </a:prstGeom>
          <a:solidFill>
            <a:srgbClr val="0a081b">
              <a:alpha val="75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pic>
        <p:nvPicPr>
          <p:cNvPr id="52" name="Image 1" descr="preencoded.png">
            <a:hlinkClick r:id="rId3"/>
          </p:cNvPr>
          <p:cNvPicPr/>
          <p:nvPr/>
        </p:nvPicPr>
        <p:blipFill>
          <a:blip r:embed="rId4"/>
          <a:stretch/>
        </p:blipFill>
        <p:spPr>
          <a:xfrm>
            <a:off x="12839040" y="7749720"/>
            <a:ext cx="1721880" cy="410760"/>
          </a:xfrm>
          <a:prstGeom prst="rect">
            <a:avLst/>
          </a:prstGeom>
          <a:ln w="0">
            <a:noFill/>
          </a:ln>
        </p:spPr>
      </p:pic>
      <p:sp>
        <p:nvSpPr>
          <p:cNvPr id="5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s-ES" sz="4400" strike="noStrike" u="none">
                <a:solidFill>
                  <a:srgbClr val="000000"/>
                </a:solidFill>
                <a:uFillTx/>
                <a:latin typeface="Arial"/>
              </a:rPr>
              <a:t>Pulse para editar el formato del texto de título</a:t>
            </a:r>
            <a:endParaRPr b="0" lang="es-ES" sz="4400" strike="noStrike" u="none">
              <a:solidFill>
                <a:srgbClr val="000000"/>
              </a:solidFill>
              <a:uFillTx/>
              <a:latin typeface="Arial"/>
            </a:endParaRPr>
          </a:p>
        </p:txBody>
      </p:sp>
      <p:sp>
        <p:nvSpPr>
          <p:cNvPr id="54"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3200" strike="noStrike" u="none">
                <a:solidFill>
                  <a:srgbClr val="000000"/>
                </a:solidFill>
                <a:uFillTx/>
                <a:latin typeface="Arial"/>
              </a:rPr>
              <a:t>Pulse para editar el formato de texto del esquema</a:t>
            </a:r>
            <a:endParaRPr b="0" lang="es-ES" sz="32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s-ES" sz="2800" strike="noStrike" u="none">
                <a:solidFill>
                  <a:srgbClr val="000000"/>
                </a:solidFill>
                <a:uFillTx/>
                <a:latin typeface="Arial"/>
              </a:rPr>
              <a:t>Segundo nivel del esquema</a:t>
            </a:r>
            <a:endParaRPr b="0" lang="es-ES" sz="2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s-ES" sz="2400" strike="noStrike" u="none">
                <a:solidFill>
                  <a:srgbClr val="000000"/>
                </a:solidFill>
                <a:uFillTx/>
                <a:latin typeface="Arial"/>
              </a:rPr>
              <a:t>Tercer nivel del esquema</a:t>
            </a:r>
            <a:endParaRPr b="0" lang="es-ES" sz="24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s-ES" sz="2000" strike="noStrike" u="none">
                <a:solidFill>
                  <a:srgbClr val="000000"/>
                </a:solidFill>
                <a:uFillTx/>
                <a:latin typeface="Arial"/>
              </a:rPr>
              <a:t>Cuarto nivel del esquema</a:t>
            </a:r>
            <a:endParaRPr b="0" lang="es-ES" sz="20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s-ES" sz="2000" strike="noStrike" u="none">
                <a:solidFill>
                  <a:srgbClr val="000000"/>
                </a:solidFill>
                <a:uFillTx/>
                <a:latin typeface="Arial"/>
              </a:rPr>
              <a:t>Quinto nivel del esquema</a:t>
            </a:r>
            <a:endParaRPr b="0" lang="es-ES" sz="20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s-ES" sz="2000" strike="noStrike" u="none">
                <a:solidFill>
                  <a:srgbClr val="000000"/>
                </a:solidFill>
                <a:uFillTx/>
                <a:latin typeface="Arial"/>
              </a:rPr>
              <a:t>Sexto nivel del esquema</a:t>
            </a:r>
            <a:endParaRPr b="0" lang="es-ES" sz="20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s-ES" sz="2000" strike="noStrike" u="none">
                <a:solidFill>
                  <a:srgbClr val="000000"/>
                </a:solidFill>
                <a:uFillTx/>
                <a:latin typeface="Arial"/>
              </a:rPr>
              <a:t>Séptimo nivel del esquema</a:t>
            </a:r>
            <a:endParaRPr b="0" lang="es-ES" sz="2000" strike="noStrike" u="none">
              <a:solidFill>
                <a:srgbClr val="000000"/>
              </a:solidFill>
              <a:uFillTx/>
              <a:latin typeface="Arial"/>
            </a:endParaRPr>
          </a:p>
        </p:txBody>
      </p:sp>
    </p:spTree>
  </p:cSld>
  <p:clrMap bg1="lt1" tx1="dk1" bg2="lt2" tx2="dk2" accent1="accent1" accent2="accent2" accent3="accent3" accent4="accent4" accent5="accent5" accent6="accent6" hlink="hlink" folHlink="folHlink"/>
  <p:sldLayoutIdLst>
    <p:sldLayoutId id="2147483671" r:id="rId5"/>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5" name="Image 0" descr="preencoded.png"/>
          <p:cNvPicPr/>
          <p:nvPr/>
        </p:nvPicPr>
        <p:blipFill>
          <a:blip r:embed="rId2"/>
          <a:stretch/>
        </p:blipFill>
        <p:spPr>
          <a:xfrm>
            <a:off x="0" y="0"/>
            <a:ext cx="14629680" cy="8228880"/>
          </a:xfrm>
          <a:prstGeom prst="rect">
            <a:avLst/>
          </a:prstGeom>
          <a:ln w="0">
            <a:noFill/>
          </a:ln>
        </p:spPr>
      </p:pic>
      <p:sp>
        <p:nvSpPr>
          <p:cNvPr id="56" name="Shape 0"/>
          <p:cNvSpPr/>
          <p:nvPr/>
        </p:nvSpPr>
        <p:spPr>
          <a:xfrm>
            <a:off x="0" y="0"/>
            <a:ext cx="14629680" cy="8228880"/>
          </a:xfrm>
          <a:prstGeom prst="rect">
            <a:avLst/>
          </a:prstGeom>
          <a:solidFill>
            <a:srgbClr val="0a081b">
              <a:alpha val="75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pic>
        <p:nvPicPr>
          <p:cNvPr id="57" name="Image 1" descr="preencoded.png">
            <a:hlinkClick r:id="rId3"/>
          </p:cNvPr>
          <p:cNvPicPr/>
          <p:nvPr/>
        </p:nvPicPr>
        <p:blipFill>
          <a:blip r:embed="rId4"/>
          <a:stretch/>
        </p:blipFill>
        <p:spPr>
          <a:xfrm>
            <a:off x="12839040" y="7749720"/>
            <a:ext cx="1721880" cy="410760"/>
          </a:xfrm>
          <a:prstGeom prst="rect">
            <a:avLst/>
          </a:prstGeom>
          <a:ln w="0">
            <a:noFill/>
          </a:ln>
        </p:spPr>
      </p:pic>
      <p:sp>
        <p:nvSpPr>
          <p:cNvPr id="58"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s-ES" sz="4400" strike="noStrike" u="none">
                <a:solidFill>
                  <a:srgbClr val="000000"/>
                </a:solidFill>
                <a:uFillTx/>
                <a:latin typeface="Arial"/>
              </a:rPr>
              <a:t>Pulse para editar el formato del texto de título</a:t>
            </a:r>
            <a:endParaRPr b="0" lang="es-ES" sz="4400" strike="noStrike" u="none">
              <a:solidFill>
                <a:srgbClr val="000000"/>
              </a:solidFill>
              <a:uFillTx/>
              <a:latin typeface="Arial"/>
            </a:endParaRPr>
          </a:p>
        </p:txBody>
      </p:sp>
      <p:sp>
        <p:nvSpPr>
          <p:cNvPr id="59"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3200" strike="noStrike" u="none">
                <a:solidFill>
                  <a:srgbClr val="000000"/>
                </a:solidFill>
                <a:uFillTx/>
                <a:latin typeface="Arial"/>
              </a:rPr>
              <a:t>Pulse para editar el formato de texto del esquema</a:t>
            </a:r>
            <a:endParaRPr b="0" lang="es-ES" sz="32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s-ES" sz="2800" strike="noStrike" u="none">
                <a:solidFill>
                  <a:srgbClr val="000000"/>
                </a:solidFill>
                <a:uFillTx/>
                <a:latin typeface="Arial"/>
              </a:rPr>
              <a:t>Segundo nivel del esquema</a:t>
            </a:r>
            <a:endParaRPr b="0" lang="es-ES" sz="2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s-ES" sz="2400" strike="noStrike" u="none">
                <a:solidFill>
                  <a:srgbClr val="000000"/>
                </a:solidFill>
                <a:uFillTx/>
                <a:latin typeface="Arial"/>
              </a:rPr>
              <a:t>Tercer nivel del esquema</a:t>
            </a:r>
            <a:endParaRPr b="0" lang="es-ES" sz="24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s-ES" sz="2000" strike="noStrike" u="none">
                <a:solidFill>
                  <a:srgbClr val="000000"/>
                </a:solidFill>
                <a:uFillTx/>
                <a:latin typeface="Arial"/>
              </a:rPr>
              <a:t>Cuarto nivel del esquema</a:t>
            </a:r>
            <a:endParaRPr b="0" lang="es-ES" sz="20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s-ES" sz="2000" strike="noStrike" u="none">
                <a:solidFill>
                  <a:srgbClr val="000000"/>
                </a:solidFill>
                <a:uFillTx/>
                <a:latin typeface="Arial"/>
              </a:rPr>
              <a:t>Quinto nivel del esquema</a:t>
            </a:r>
            <a:endParaRPr b="0" lang="es-ES" sz="20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s-ES" sz="2000" strike="noStrike" u="none">
                <a:solidFill>
                  <a:srgbClr val="000000"/>
                </a:solidFill>
                <a:uFillTx/>
                <a:latin typeface="Arial"/>
              </a:rPr>
              <a:t>Sexto nivel del esquema</a:t>
            </a:r>
            <a:endParaRPr b="0" lang="es-ES" sz="20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s-ES" sz="2000" strike="noStrike" u="none">
                <a:solidFill>
                  <a:srgbClr val="000000"/>
                </a:solidFill>
                <a:uFillTx/>
                <a:latin typeface="Arial"/>
              </a:rPr>
              <a:t>Séptimo nivel del esquema</a:t>
            </a:r>
            <a:endParaRPr b="0" lang="es-ES" sz="2000" strike="noStrike" u="none">
              <a:solidFill>
                <a:srgbClr val="000000"/>
              </a:solidFill>
              <a:uFillTx/>
              <a:latin typeface="Arial"/>
            </a:endParaRPr>
          </a:p>
        </p:txBody>
      </p:sp>
    </p:spTree>
  </p:cSld>
  <p:clrMap bg1="lt1" tx1="dk1" bg2="lt2" tx2="dk2" accent1="accent1" accent2="accent2" accent3="accent3" accent4="accent4" accent5="accent5" accent6="accent6" hlink="hlink" folHlink="folHlink"/>
  <p:sldLayoutIdLst>
    <p:sldLayoutId id="2147483673" r:id="rId5"/>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60" name="Image 0" descr="preencoded.png"/>
          <p:cNvPicPr/>
          <p:nvPr/>
        </p:nvPicPr>
        <p:blipFill>
          <a:blip r:embed="rId2"/>
          <a:stretch/>
        </p:blipFill>
        <p:spPr>
          <a:xfrm>
            <a:off x="0" y="0"/>
            <a:ext cx="14629680" cy="8228880"/>
          </a:xfrm>
          <a:prstGeom prst="rect">
            <a:avLst/>
          </a:prstGeom>
          <a:ln w="0">
            <a:noFill/>
          </a:ln>
        </p:spPr>
      </p:pic>
      <p:sp>
        <p:nvSpPr>
          <p:cNvPr id="61" name="Shape 0"/>
          <p:cNvSpPr/>
          <p:nvPr/>
        </p:nvSpPr>
        <p:spPr>
          <a:xfrm>
            <a:off x="0" y="0"/>
            <a:ext cx="14629680" cy="8228880"/>
          </a:xfrm>
          <a:prstGeom prst="rect">
            <a:avLst/>
          </a:prstGeom>
          <a:solidFill>
            <a:srgbClr val="0a081b">
              <a:alpha val="75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pic>
        <p:nvPicPr>
          <p:cNvPr id="62" name="Image 1" descr="preencoded.png">
            <a:hlinkClick r:id="rId3"/>
          </p:cNvPr>
          <p:cNvPicPr/>
          <p:nvPr/>
        </p:nvPicPr>
        <p:blipFill>
          <a:blip r:embed="rId4"/>
          <a:stretch/>
        </p:blipFill>
        <p:spPr>
          <a:xfrm>
            <a:off x="12839040" y="7749720"/>
            <a:ext cx="1721880" cy="410760"/>
          </a:xfrm>
          <a:prstGeom prst="rect">
            <a:avLst/>
          </a:prstGeom>
          <a:ln w="0">
            <a:noFill/>
          </a:ln>
        </p:spPr>
      </p:pic>
      <p:sp>
        <p:nvSpPr>
          <p:cNvPr id="6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s-ES" sz="4400" strike="noStrike" u="none">
                <a:solidFill>
                  <a:srgbClr val="000000"/>
                </a:solidFill>
                <a:uFillTx/>
                <a:latin typeface="Arial"/>
              </a:rPr>
              <a:t>Pulse para editar el formato del texto de título</a:t>
            </a:r>
            <a:endParaRPr b="0" lang="es-ES" sz="4400" strike="noStrike" u="none">
              <a:solidFill>
                <a:srgbClr val="000000"/>
              </a:solidFill>
              <a:uFillTx/>
              <a:latin typeface="Arial"/>
            </a:endParaRPr>
          </a:p>
        </p:txBody>
      </p:sp>
      <p:sp>
        <p:nvSpPr>
          <p:cNvPr id="64"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3200" strike="noStrike" u="none">
                <a:solidFill>
                  <a:srgbClr val="000000"/>
                </a:solidFill>
                <a:uFillTx/>
                <a:latin typeface="Arial"/>
              </a:rPr>
              <a:t>Pulse para editar el formato de texto del esquema</a:t>
            </a:r>
            <a:endParaRPr b="0" lang="es-ES" sz="32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s-ES" sz="2800" strike="noStrike" u="none">
                <a:solidFill>
                  <a:srgbClr val="000000"/>
                </a:solidFill>
                <a:uFillTx/>
                <a:latin typeface="Arial"/>
              </a:rPr>
              <a:t>Segundo nivel del esquema</a:t>
            </a:r>
            <a:endParaRPr b="0" lang="es-ES" sz="2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s-ES" sz="2400" strike="noStrike" u="none">
                <a:solidFill>
                  <a:srgbClr val="000000"/>
                </a:solidFill>
                <a:uFillTx/>
                <a:latin typeface="Arial"/>
              </a:rPr>
              <a:t>Tercer nivel del esquema</a:t>
            </a:r>
            <a:endParaRPr b="0" lang="es-ES" sz="24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s-ES" sz="2000" strike="noStrike" u="none">
                <a:solidFill>
                  <a:srgbClr val="000000"/>
                </a:solidFill>
                <a:uFillTx/>
                <a:latin typeface="Arial"/>
              </a:rPr>
              <a:t>Cuarto nivel del esquema</a:t>
            </a:r>
            <a:endParaRPr b="0" lang="es-ES" sz="20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s-ES" sz="2000" strike="noStrike" u="none">
                <a:solidFill>
                  <a:srgbClr val="000000"/>
                </a:solidFill>
                <a:uFillTx/>
                <a:latin typeface="Arial"/>
              </a:rPr>
              <a:t>Quinto nivel del esquema</a:t>
            </a:r>
            <a:endParaRPr b="0" lang="es-ES" sz="20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s-ES" sz="2000" strike="noStrike" u="none">
                <a:solidFill>
                  <a:srgbClr val="000000"/>
                </a:solidFill>
                <a:uFillTx/>
                <a:latin typeface="Arial"/>
              </a:rPr>
              <a:t>Sexto nivel del esquema</a:t>
            </a:r>
            <a:endParaRPr b="0" lang="es-ES" sz="20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s-ES" sz="2000" strike="noStrike" u="none">
                <a:solidFill>
                  <a:srgbClr val="000000"/>
                </a:solidFill>
                <a:uFillTx/>
                <a:latin typeface="Arial"/>
              </a:rPr>
              <a:t>Séptimo nivel del esquema</a:t>
            </a:r>
            <a:endParaRPr b="0" lang="es-ES" sz="2000" strike="noStrike" u="none">
              <a:solidFill>
                <a:srgbClr val="000000"/>
              </a:solidFill>
              <a:uFillTx/>
              <a:latin typeface="Arial"/>
            </a:endParaRPr>
          </a:p>
        </p:txBody>
      </p:sp>
    </p:spTree>
  </p:cSld>
  <p:clrMap bg1="lt1" tx1="dk1" bg2="lt2" tx2="dk2" accent1="accent1" accent2="accent2" accent3="accent3" accent4="accent4" accent5="accent5" accent6="accent6" hlink="hlink" folHlink="folHlink"/>
  <p:sldLayoutIdLst>
    <p:sldLayoutId id="2147483675" r:id="rId5"/>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65" name="Image 0" descr="preencoded.png"/>
          <p:cNvPicPr/>
          <p:nvPr/>
        </p:nvPicPr>
        <p:blipFill>
          <a:blip r:embed="rId2"/>
          <a:stretch/>
        </p:blipFill>
        <p:spPr>
          <a:xfrm>
            <a:off x="0" y="0"/>
            <a:ext cx="14629680" cy="8228880"/>
          </a:xfrm>
          <a:prstGeom prst="rect">
            <a:avLst/>
          </a:prstGeom>
          <a:ln w="0">
            <a:noFill/>
          </a:ln>
        </p:spPr>
      </p:pic>
      <p:sp>
        <p:nvSpPr>
          <p:cNvPr id="66" name="Shape 0"/>
          <p:cNvSpPr/>
          <p:nvPr/>
        </p:nvSpPr>
        <p:spPr>
          <a:xfrm>
            <a:off x="0" y="0"/>
            <a:ext cx="14629680" cy="8228880"/>
          </a:xfrm>
          <a:prstGeom prst="rect">
            <a:avLst/>
          </a:prstGeom>
          <a:solidFill>
            <a:srgbClr val="0a081b">
              <a:alpha val="75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pic>
        <p:nvPicPr>
          <p:cNvPr id="67" name="Image 1" descr="preencoded.png">
            <a:hlinkClick r:id="rId3"/>
          </p:cNvPr>
          <p:cNvPicPr/>
          <p:nvPr/>
        </p:nvPicPr>
        <p:blipFill>
          <a:blip r:embed="rId4"/>
          <a:stretch/>
        </p:blipFill>
        <p:spPr>
          <a:xfrm>
            <a:off x="12839040" y="7749720"/>
            <a:ext cx="1721880" cy="410760"/>
          </a:xfrm>
          <a:prstGeom prst="rect">
            <a:avLst/>
          </a:prstGeom>
          <a:ln w="0">
            <a:noFill/>
          </a:ln>
        </p:spPr>
      </p:pic>
      <p:sp>
        <p:nvSpPr>
          <p:cNvPr id="68"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s-ES" sz="4400" strike="noStrike" u="none">
                <a:solidFill>
                  <a:srgbClr val="000000"/>
                </a:solidFill>
                <a:uFillTx/>
                <a:latin typeface="Arial"/>
              </a:rPr>
              <a:t>Pulse para editar el formato del texto de título</a:t>
            </a:r>
            <a:endParaRPr b="0" lang="es-ES" sz="4400" strike="noStrike" u="none">
              <a:solidFill>
                <a:srgbClr val="000000"/>
              </a:solidFill>
              <a:uFillTx/>
              <a:latin typeface="Arial"/>
            </a:endParaRPr>
          </a:p>
        </p:txBody>
      </p:sp>
      <p:sp>
        <p:nvSpPr>
          <p:cNvPr id="69"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3200" strike="noStrike" u="none">
                <a:solidFill>
                  <a:srgbClr val="000000"/>
                </a:solidFill>
                <a:uFillTx/>
                <a:latin typeface="Arial"/>
              </a:rPr>
              <a:t>Pulse para editar el formato de texto del esquema</a:t>
            </a:r>
            <a:endParaRPr b="0" lang="es-ES" sz="32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s-ES" sz="2800" strike="noStrike" u="none">
                <a:solidFill>
                  <a:srgbClr val="000000"/>
                </a:solidFill>
                <a:uFillTx/>
                <a:latin typeface="Arial"/>
              </a:rPr>
              <a:t>Segundo nivel del esquema</a:t>
            </a:r>
            <a:endParaRPr b="0" lang="es-ES" sz="2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s-ES" sz="2400" strike="noStrike" u="none">
                <a:solidFill>
                  <a:srgbClr val="000000"/>
                </a:solidFill>
                <a:uFillTx/>
                <a:latin typeface="Arial"/>
              </a:rPr>
              <a:t>Tercer nivel del esquema</a:t>
            </a:r>
            <a:endParaRPr b="0" lang="es-ES" sz="24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s-ES" sz="2000" strike="noStrike" u="none">
                <a:solidFill>
                  <a:srgbClr val="000000"/>
                </a:solidFill>
                <a:uFillTx/>
                <a:latin typeface="Arial"/>
              </a:rPr>
              <a:t>Cuarto nivel del esquema</a:t>
            </a:r>
            <a:endParaRPr b="0" lang="es-ES" sz="20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s-ES" sz="2000" strike="noStrike" u="none">
                <a:solidFill>
                  <a:srgbClr val="000000"/>
                </a:solidFill>
                <a:uFillTx/>
                <a:latin typeface="Arial"/>
              </a:rPr>
              <a:t>Quinto nivel del esquema</a:t>
            </a:r>
            <a:endParaRPr b="0" lang="es-ES" sz="20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s-ES" sz="2000" strike="noStrike" u="none">
                <a:solidFill>
                  <a:srgbClr val="000000"/>
                </a:solidFill>
                <a:uFillTx/>
                <a:latin typeface="Arial"/>
              </a:rPr>
              <a:t>Sexto nivel del esquema</a:t>
            </a:r>
            <a:endParaRPr b="0" lang="es-ES" sz="20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s-ES" sz="2000" strike="noStrike" u="none">
                <a:solidFill>
                  <a:srgbClr val="000000"/>
                </a:solidFill>
                <a:uFillTx/>
                <a:latin typeface="Arial"/>
              </a:rPr>
              <a:t>Séptimo nivel del esquema</a:t>
            </a:r>
            <a:endParaRPr b="0" lang="es-ES" sz="2000" strike="noStrike" u="none">
              <a:solidFill>
                <a:srgbClr val="000000"/>
              </a:solidFill>
              <a:uFillTx/>
              <a:latin typeface="Arial"/>
            </a:endParaRPr>
          </a:p>
        </p:txBody>
      </p:sp>
    </p:spTree>
  </p:cSld>
  <p:clrMap bg1="lt1" tx1="dk1" bg2="lt2" tx2="dk2" accent1="accent1" accent2="accent2" accent3="accent3" accent4="accent4" accent5="accent5" accent6="accent6" hlink="hlink" folHlink="folHlink"/>
  <p:sldLayoutIdLst>
    <p:sldLayoutId id="2147483677" r:id="rId5"/>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0" name="Image 0" descr="preencoded.png"/>
          <p:cNvPicPr/>
          <p:nvPr/>
        </p:nvPicPr>
        <p:blipFill>
          <a:blip r:embed="rId2"/>
          <a:stretch/>
        </p:blipFill>
        <p:spPr>
          <a:xfrm>
            <a:off x="0" y="0"/>
            <a:ext cx="14629680" cy="8228880"/>
          </a:xfrm>
          <a:prstGeom prst="rect">
            <a:avLst/>
          </a:prstGeom>
          <a:ln w="0">
            <a:noFill/>
          </a:ln>
        </p:spPr>
      </p:pic>
      <p:sp>
        <p:nvSpPr>
          <p:cNvPr id="71" name="Shape 0"/>
          <p:cNvSpPr/>
          <p:nvPr/>
        </p:nvSpPr>
        <p:spPr>
          <a:xfrm>
            <a:off x="0" y="0"/>
            <a:ext cx="14629680" cy="8228880"/>
          </a:xfrm>
          <a:prstGeom prst="rect">
            <a:avLst/>
          </a:prstGeom>
          <a:solidFill>
            <a:srgbClr val="0a081b">
              <a:alpha val="75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pic>
        <p:nvPicPr>
          <p:cNvPr id="72" name="Image 1" descr="preencoded.png">
            <a:hlinkClick r:id="rId3"/>
          </p:cNvPr>
          <p:cNvPicPr/>
          <p:nvPr/>
        </p:nvPicPr>
        <p:blipFill>
          <a:blip r:embed="rId4"/>
          <a:stretch/>
        </p:blipFill>
        <p:spPr>
          <a:xfrm>
            <a:off x="12839040" y="7749720"/>
            <a:ext cx="1721880" cy="410760"/>
          </a:xfrm>
          <a:prstGeom prst="rect">
            <a:avLst/>
          </a:prstGeom>
          <a:ln w="0">
            <a:noFill/>
          </a:ln>
        </p:spPr>
      </p:pic>
      <p:sp>
        <p:nvSpPr>
          <p:cNvPr id="7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s-ES" sz="4400" strike="noStrike" u="none">
                <a:solidFill>
                  <a:srgbClr val="000000"/>
                </a:solidFill>
                <a:uFillTx/>
                <a:latin typeface="Arial"/>
              </a:rPr>
              <a:t>Pulse para editar el formato del texto de título</a:t>
            </a:r>
            <a:endParaRPr b="0" lang="es-ES" sz="4400" strike="noStrike" u="none">
              <a:solidFill>
                <a:srgbClr val="000000"/>
              </a:solidFill>
              <a:uFillTx/>
              <a:latin typeface="Arial"/>
            </a:endParaRPr>
          </a:p>
        </p:txBody>
      </p:sp>
      <p:sp>
        <p:nvSpPr>
          <p:cNvPr id="74"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3200" strike="noStrike" u="none">
                <a:solidFill>
                  <a:srgbClr val="000000"/>
                </a:solidFill>
                <a:uFillTx/>
                <a:latin typeface="Arial"/>
              </a:rPr>
              <a:t>Pulse para editar el formato de texto del esquema</a:t>
            </a:r>
            <a:endParaRPr b="0" lang="es-ES" sz="32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s-ES" sz="2800" strike="noStrike" u="none">
                <a:solidFill>
                  <a:srgbClr val="000000"/>
                </a:solidFill>
                <a:uFillTx/>
                <a:latin typeface="Arial"/>
              </a:rPr>
              <a:t>Segundo nivel del esquema</a:t>
            </a:r>
            <a:endParaRPr b="0" lang="es-ES" sz="2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s-ES" sz="2400" strike="noStrike" u="none">
                <a:solidFill>
                  <a:srgbClr val="000000"/>
                </a:solidFill>
                <a:uFillTx/>
                <a:latin typeface="Arial"/>
              </a:rPr>
              <a:t>Tercer nivel del esquema</a:t>
            </a:r>
            <a:endParaRPr b="0" lang="es-ES" sz="24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s-ES" sz="2000" strike="noStrike" u="none">
                <a:solidFill>
                  <a:srgbClr val="000000"/>
                </a:solidFill>
                <a:uFillTx/>
                <a:latin typeface="Arial"/>
              </a:rPr>
              <a:t>Cuarto nivel del esquema</a:t>
            </a:r>
            <a:endParaRPr b="0" lang="es-ES" sz="20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s-ES" sz="2000" strike="noStrike" u="none">
                <a:solidFill>
                  <a:srgbClr val="000000"/>
                </a:solidFill>
                <a:uFillTx/>
                <a:latin typeface="Arial"/>
              </a:rPr>
              <a:t>Quinto nivel del esquema</a:t>
            </a:r>
            <a:endParaRPr b="0" lang="es-ES" sz="20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s-ES" sz="2000" strike="noStrike" u="none">
                <a:solidFill>
                  <a:srgbClr val="000000"/>
                </a:solidFill>
                <a:uFillTx/>
                <a:latin typeface="Arial"/>
              </a:rPr>
              <a:t>Sexto nivel del esquema</a:t>
            </a:r>
            <a:endParaRPr b="0" lang="es-ES" sz="20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s-ES" sz="2000" strike="noStrike" u="none">
                <a:solidFill>
                  <a:srgbClr val="000000"/>
                </a:solidFill>
                <a:uFillTx/>
                <a:latin typeface="Arial"/>
              </a:rPr>
              <a:t>Séptimo nivel del esquema</a:t>
            </a:r>
            <a:endParaRPr b="0" lang="es-ES" sz="2000" strike="noStrike" u="none">
              <a:solidFill>
                <a:srgbClr val="000000"/>
              </a:solidFill>
              <a:uFillTx/>
              <a:latin typeface="Arial"/>
            </a:endParaRPr>
          </a:p>
        </p:txBody>
      </p:sp>
    </p:spTree>
  </p:cSld>
  <p:clrMap bg1="lt1" tx1="dk1" bg2="lt2" tx2="dk2" accent1="accent1" accent2="accent2" accent3="accent3" accent4="accent4" accent5="accent5" accent6="accent6" hlink="hlink" folHlink="folHlink"/>
  <p:sldLayoutIdLst>
    <p:sldLayoutId id="2147483679" r:id="rId5"/>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5" name="Image 0" descr="preencoded.png"/>
          <p:cNvPicPr/>
          <p:nvPr/>
        </p:nvPicPr>
        <p:blipFill>
          <a:blip r:embed="rId2"/>
          <a:stretch/>
        </p:blipFill>
        <p:spPr>
          <a:xfrm>
            <a:off x="0" y="0"/>
            <a:ext cx="14629680" cy="8228880"/>
          </a:xfrm>
          <a:prstGeom prst="rect">
            <a:avLst/>
          </a:prstGeom>
          <a:ln w="0">
            <a:noFill/>
          </a:ln>
        </p:spPr>
      </p:pic>
      <p:sp>
        <p:nvSpPr>
          <p:cNvPr id="76" name="Shape 0"/>
          <p:cNvSpPr/>
          <p:nvPr/>
        </p:nvSpPr>
        <p:spPr>
          <a:xfrm>
            <a:off x="0" y="0"/>
            <a:ext cx="14629680" cy="8228880"/>
          </a:xfrm>
          <a:prstGeom prst="rect">
            <a:avLst/>
          </a:prstGeom>
          <a:solidFill>
            <a:srgbClr val="0a081b">
              <a:alpha val="75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pic>
        <p:nvPicPr>
          <p:cNvPr id="77" name="Image 1" descr="preencoded.png">
            <a:hlinkClick r:id="rId3"/>
          </p:cNvPr>
          <p:cNvPicPr/>
          <p:nvPr/>
        </p:nvPicPr>
        <p:blipFill>
          <a:blip r:embed="rId4"/>
          <a:stretch/>
        </p:blipFill>
        <p:spPr>
          <a:xfrm>
            <a:off x="12839040" y="7749720"/>
            <a:ext cx="1721880" cy="410760"/>
          </a:xfrm>
          <a:prstGeom prst="rect">
            <a:avLst/>
          </a:prstGeom>
          <a:ln w="0">
            <a:noFill/>
          </a:ln>
        </p:spPr>
      </p:pic>
      <p:sp>
        <p:nvSpPr>
          <p:cNvPr id="78"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s-ES" sz="4400" strike="noStrike" u="none">
                <a:solidFill>
                  <a:srgbClr val="000000"/>
                </a:solidFill>
                <a:uFillTx/>
                <a:latin typeface="Arial"/>
              </a:rPr>
              <a:t>Pulse para editar el formato del texto de título</a:t>
            </a:r>
            <a:endParaRPr b="0" lang="es-ES" sz="4400" strike="noStrike" u="none">
              <a:solidFill>
                <a:srgbClr val="000000"/>
              </a:solidFill>
              <a:uFillTx/>
              <a:latin typeface="Arial"/>
            </a:endParaRPr>
          </a:p>
        </p:txBody>
      </p:sp>
      <p:sp>
        <p:nvSpPr>
          <p:cNvPr id="79"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3200" strike="noStrike" u="none">
                <a:solidFill>
                  <a:srgbClr val="000000"/>
                </a:solidFill>
                <a:uFillTx/>
                <a:latin typeface="Arial"/>
              </a:rPr>
              <a:t>Pulse para editar el formato de texto del esquema</a:t>
            </a:r>
            <a:endParaRPr b="0" lang="es-ES" sz="32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s-ES" sz="2800" strike="noStrike" u="none">
                <a:solidFill>
                  <a:srgbClr val="000000"/>
                </a:solidFill>
                <a:uFillTx/>
                <a:latin typeface="Arial"/>
              </a:rPr>
              <a:t>Segundo nivel del esquema</a:t>
            </a:r>
            <a:endParaRPr b="0" lang="es-ES" sz="2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s-ES" sz="2400" strike="noStrike" u="none">
                <a:solidFill>
                  <a:srgbClr val="000000"/>
                </a:solidFill>
                <a:uFillTx/>
                <a:latin typeface="Arial"/>
              </a:rPr>
              <a:t>Tercer nivel del esquema</a:t>
            </a:r>
            <a:endParaRPr b="0" lang="es-ES" sz="24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s-ES" sz="2000" strike="noStrike" u="none">
                <a:solidFill>
                  <a:srgbClr val="000000"/>
                </a:solidFill>
                <a:uFillTx/>
                <a:latin typeface="Arial"/>
              </a:rPr>
              <a:t>Cuarto nivel del esquema</a:t>
            </a:r>
            <a:endParaRPr b="0" lang="es-ES" sz="20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s-ES" sz="2000" strike="noStrike" u="none">
                <a:solidFill>
                  <a:srgbClr val="000000"/>
                </a:solidFill>
                <a:uFillTx/>
                <a:latin typeface="Arial"/>
              </a:rPr>
              <a:t>Quinto nivel del esquema</a:t>
            </a:r>
            <a:endParaRPr b="0" lang="es-ES" sz="20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s-ES" sz="2000" strike="noStrike" u="none">
                <a:solidFill>
                  <a:srgbClr val="000000"/>
                </a:solidFill>
                <a:uFillTx/>
                <a:latin typeface="Arial"/>
              </a:rPr>
              <a:t>Sexto nivel del esquema</a:t>
            </a:r>
            <a:endParaRPr b="0" lang="es-ES" sz="20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s-ES" sz="2000" strike="noStrike" u="none">
                <a:solidFill>
                  <a:srgbClr val="000000"/>
                </a:solidFill>
                <a:uFillTx/>
                <a:latin typeface="Arial"/>
              </a:rPr>
              <a:t>Séptimo nivel del esquema</a:t>
            </a:r>
            <a:endParaRPr b="0" lang="es-ES" sz="2000" strike="noStrike" u="none">
              <a:solidFill>
                <a:srgbClr val="000000"/>
              </a:solidFill>
              <a:uFillTx/>
              <a:latin typeface="Arial"/>
            </a:endParaRPr>
          </a:p>
        </p:txBody>
      </p:sp>
    </p:spTree>
  </p:cSld>
  <p:clrMap bg1="lt1" tx1="dk1" bg2="lt2" tx2="dk2" accent1="accent1" accent2="accent2" accent3="accent3" accent4="accent4" accent5="accent5" accent6="accent6" hlink="hlink" folHlink="folHlink"/>
  <p:sldLayoutIdLst>
    <p:sldLayoutId id="2147483681" r:id="rId5"/>
  </p:sldLayoutIdLst>
</p:sldMaster>
</file>

<file path=ppt/slideMasters/slideMaster1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0" name="Image 0" descr="preencoded.png"/>
          <p:cNvPicPr/>
          <p:nvPr/>
        </p:nvPicPr>
        <p:blipFill>
          <a:blip r:embed="rId2"/>
          <a:stretch/>
        </p:blipFill>
        <p:spPr>
          <a:xfrm>
            <a:off x="0" y="0"/>
            <a:ext cx="14629680" cy="8228880"/>
          </a:xfrm>
          <a:prstGeom prst="rect">
            <a:avLst/>
          </a:prstGeom>
          <a:ln w="0">
            <a:noFill/>
          </a:ln>
        </p:spPr>
      </p:pic>
      <p:sp>
        <p:nvSpPr>
          <p:cNvPr id="81" name="Shape 0"/>
          <p:cNvSpPr/>
          <p:nvPr/>
        </p:nvSpPr>
        <p:spPr>
          <a:xfrm>
            <a:off x="0" y="0"/>
            <a:ext cx="14629680" cy="8228880"/>
          </a:xfrm>
          <a:prstGeom prst="rect">
            <a:avLst/>
          </a:prstGeom>
          <a:solidFill>
            <a:srgbClr val="0a081b">
              <a:alpha val="75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pic>
        <p:nvPicPr>
          <p:cNvPr id="82" name="Image 1" descr="preencoded.png">
            <a:hlinkClick r:id="rId3"/>
          </p:cNvPr>
          <p:cNvPicPr/>
          <p:nvPr/>
        </p:nvPicPr>
        <p:blipFill>
          <a:blip r:embed="rId4"/>
          <a:stretch/>
        </p:blipFill>
        <p:spPr>
          <a:xfrm>
            <a:off x="12839040" y="7749720"/>
            <a:ext cx="1721880" cy="410760"/>
          </a:xfrm>
          <a:prstGeom prst="rect">
            <a:avLst/>
          </a:prstGeom>
          <a:ln w="0">
            <a:noFill/>
          </a:ln>
        </p:spPr>
      </p:pic>
      <p:sp>
        <p:nvSpPr>
          <p:cNvPr id="8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s-ES" sz="4400" strike="noStrike" u="none">
                <a:solidFill>
                  <a:srgbClr val="000000"/>
                </a:solidFill>
                <a:uFillTx/>
                <a:latin typeface="Arial"/>
              </a:rPr>
              <a:t>Pulse para editar el formato del texto de título</a:t>
            </a:r>
            <a:endParaRPr b="0" lang="es-ES" sz="4400" strike="noStrike" u="none">
              <a:solidFill>
                <a:srgbClr val="000000"/>
              </a:solidFill>
              <a:uFillTx/>
              <a:latin typeface="Arial"/>
            </a:endParaRPr>
          </a:p>
        </p:txBody>
      </p:sp>
      <p:sp>
        <p:nvSpPr>
          <p:cNvPr id="84"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3200" strike="noStrike" u="none">
                <a:solidFill>
                  <a:srgbClr val="000000"/>
                </a:solidFill>
                <a:uFillTx/>
                <a:latin typeface="Arial"/>
              </a:rPr>
              <a:t>Pulse para editar el formato de texto del esquema</a:t>
            </a:r>
            <a:endParaRPr b="0" lang="es-ES" sz="32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s-ES" sz="2800" strike="noStrike" u="none">
                <a:solidFill>
                  <a:srgbClr val="000000"/>
                </a:solidFill>
                <a:uFillTx/>
                <a:latin typeface="Arial"/>
              </a:rPr>
              <a:t>Segundo nivel del esquema</a:t>
            </a:r>
            <a:endParaRPr b="0" lang="es-ES" sz="2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s-ES" sz="2400" strike="noStrike" u="none">
                <a:solidFill>
                  <a:srgbClr val="000000"/>
                </a:solidFill>
                <a:uFillTx/>
                <a:latin typeface="Arial"/>
              </a:rPr>
              <a:t>Tercer nivel del esquema</a:t>
            </a:r>
            <a:endParaRPr b="0" lang="es-ES" sz="24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s-ES" sz="2000" strike="noStrike" u="none">
                <a:solidFill>
                  <a:srgbClr val="000000"/>
                </a:solidFill>
                <a:uFillTx/>
                <a:latin typeface="Arial"/>
              </a:rPr>
              <a:t>Cuarto nivel del esquema</a:t>
            </a:r>
            <a:endParaRPr b="0" lang="es-ES" sz="20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s-ES" sz="2000" strike="noStrike" u="none">
                <a:solidFill>
                  <a:srgbClr val="000000"/>
                </a:solidFill>
                <a:uFillTx/>
                <a:latin typeface="Arial"/>
              </a:rPr>
              <a:t>Quinto nivel del esquema</a:t>
            </a:r>
            <a:endParaRPr b="0" lang="es-ES" sz="20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s-ES" sz="2000" strike="noStrike" u="none">
                <a:solidFill>
                  <a:srgbClr val="000000"/>
                </a:solidFill>
                <a:uFillTx/>
                <a:latin typeface="Arial"/>
              </a:rPr>
              <a:t>Sexto nivel del esquema</a:t>
            </a:r>
            <a:endParaRPr b="0" lang="es-ES" sz="20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s-ES" sz="2000" strike="noStrike" u="none">
                <a:solidFill>
                  <a:srgbClr val="000000"/>
                </a:solidFill>
                <a:uFillTx/>
                <a:latin typeface="Arial"/>
              </a:rPr>
              <a:t>Séptimo nivel del esquema</a:t>
            </a:r>
            <a:endParaRPr b="0" lang="es-ES" sz="2000" strike="noStrike" u="none">
              <a:solidFill>
                <a:srgbClr val="000000"/>
              </a:solidFill>
              <a:uFillTx/>
              <a:latin typeface="Arial"/>
            </a:endParaRPr>
          </a:p>
        </p:txBody>
      </p:sp>
    </p:spTree>
  </p:cSld>
  <p:clrMap bg1="lt1" tx1="dk1" bg2="lt2" tx2="dk2" accent1="accent1" accent2="accent2" accent3="accent3" accent4="accent4" accent5="accent5" accent6="accent6" hlink="hlink" folHlink="folHlink"/>
  <p:sldLayoutIdLst>
    <p:sldLayoutId id="2147483683" r:id="rId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0" name="Image 0" descr="preencoded.png"/>
          <p:cNvPicPr/>
          <p:nvPr/>
        </p:nvPicPr>
        <p:blipFill>
          <a:blip r:embed="rId2"/>
          <a:stretch/>
        </p:blipFill>
        <p:spPr>
          <a:xfrm>
            <a:off x="0" y="0"/>
            <a:ext cx="14630040" cy="8229240"/>
          </a:xfrm>
          <a:prstGeom prst="rect">
            <a:avLst/>
          </a:prstGeom>
          <a:ln w="0">
            <a:noFill/>
          </a:ln>
        </p:spPr>
      </p:pic>
      <p:sp>
        <p:nvSpPr>
          <p:cNvPr id="1" name="Shape 0"/>
          <p:cNvSpPr/>
          <p:nvPr/>
        </p:nvSpPr>
        <p:spPr>
          <a:xfrm>
            <a:off x="0" y="0"/>
            <a:ext cx="14630040" cy="8229240"/>
          </a:xfrm>
          <a:prstGeom prst="rect">
            <a:avLst/>
          </a:prstGeom>
          <a:solidFill>
            <a:srgbClr val="0a081b">
              <a:alpha val="75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pic>
        <p:nvPicPr>
          <p:cNvPr id="2" name="Image 1" descr="preencoded.png">
            <a:hlinkClick r:id="rId3"/>
          </p:cNvPr>
          <p:cNvPicPr/>
          <p:nvPr/>
        </p:nvPicPr>
        <p:blipFill>
          <a:blip r:embed="rId4"/>
          <a:stretch/>
        </p:blipFill>
        <p:spPr>
          <a:xfrm>
            <a:off x="12839040" y="7749720"/>
            <a:ext cx="1722240" cy="411120"/>
          </a:xfrm>
          <a:prstGeom prst="rect">
            <a:avLst/>
          </a:prstGeom>
          <a:ln w="0">
            <a:noFill/>
          </a:ln>
        </p:spPr>
      </p:pic>
      <p:sp>
        <p:nvSpPr>
          <p:cNvPr id="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s-ES" sz="4400" strike="noStrike" u="none">
                <a:solidFill>
                  <a:schemeClr val="dk1"/>
                </a:solidFill>
                <a:uFillTx/>
                <a:latin typeface="Calibri Light"/>
              </a:rPr>
              <a:t>Pulse para editar el formato del texto de título</a:t>
            </a:r>
            <a:endParaRPr b="0" lang="es-ES" sz="4400" strike="noStrike" u="none">
              <a:solidFill>
                <a:schemeClr val="dk1"/>
              </a:solidFill>
              <a:uFillTx/>
              <a:latin typeface="Calibri Light"/>
            </a:endParaRPr>
          </a:p>
        </p:txBody>
      </p:sp>
      <p:sp>
        <p:nvSpPr>
          <p:cNvPr id="4"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3200" strike="noStrike" u="none">
                <a:solidFill>
                  <a:schemeClr val="dk1"/>
                </a:solidFill>
                <a:uFillTx/>
                <a:latin typeface="Calibri"/>
              </a:rPr>
              <a:t>Pulse para editar el formato de texto del esquema</a:t>
            </a:r>
            <a:endParaRPr b="0" lang="es-ES" sz="3200" strike="noStrike" u="none">
              <a:solidFill>
                <a:schemeClr val="dk1"/>
              </a:solidFill>
              <a:uFillTx/>
              <a:latin typeface="Calibri"/>
            </a:endParaRPr>
          </a:p>
          <a:p>
            <a:pPr lvl="1" marL="864000" indent="-324000">
              <a:spcBef>
                <a:spcPts val="1134"/>
              </a:spcBef>
              <a:buClr>
                <a:srgbClr val="000000"/>
              </a:buClr>
              <a:buSzPct val="75000"/>
              <a:buFont typeface="Symbol" charset="2"/>
              <a:buChar char=""/>
            </a:pPr>
            <a:r>
              <a:rPr b="0" lang="es-ES" sz="2400" strike="noStrike" u="none">
                <a:solidFill>
                  <a:schemeClr val="dk1"/>
                </a:solidFill>
                <a:uFillTx/>
                <a:latin typeface="Calibri"/>
              </a:rPr>
              <a:t>Segundo nivel del esquema</a:t>
            </a:r>
            <a:endParaRPr b="0" lang="es-ES" sz="2400" strike="noStrike" u="none">
              <a:solidFill>
                <a:schemeClr val="dk1"/>
              </a:solidFill>
              <a:uFillTx/>
              <a:latin typeface="Calibri"/>
            </a:endParaRPr>
          </a:p>
          <a:p>
            <a:pPr lvl="2" marL="1296000" indent="-288000">
              <a:spcBef>
                <a:spcPts val="850"/>
              </a:spcBef>
              <a:buClr>
                <a:srgbClr val="000000"/>
              </a:buClr>
              <a:buSzPct val="45000"/>
              <a:buFont typeface="Wingdings" charset="2"/>
              <a:buChar char=""/>
            </a:pPr>
            <a:r>
              <a:rPr b="0" lang="es-ES" sz="2000" strike="noStrike" u="none">
                <a:solidFill>
                  <a:schemeClr val="dk1"/>
                </a:solidFill>
                <a:uFillTx/>
                <a:latin typeface="Calibri"/>
              </a:rPr>
              <a:t>Tercer nivel del esquema</a:t>
            </a:r>
            <a:endParaRPr b="0" lang="es-ES" sz="2000" strike="noStrike" u="none">
              <a:solidFill>
                <a:schemeClr val="dk1"/>
              </a:solidFill>
              <a:uFillTx/>
              <a:latin typeface="Calibri"/>
            </a:endParaRPr>
          </a:p>
          <a:p>
            <a:pPr lvl="3" marL="1728000" indent="-216000">
              <a:spcBef>
                <a:spcPts val="567"/>
              </a:spcBef>
              <a:buClr>
                <a:srgbClr val="000000"/>
              </a:buClr>
              <a:buSzPct val="75000"/>
              <a:buFont typeface="Symbol" charset="2"/>
              <a:buChar char=""/>
            </a:pPr>
            <a:r>
              <a:rPr b="0" lang="es-ES" sz="2000" strike="noStrike" u="none">
                <a:solidFill>
                  <a:schemeClr val="dk1"/>
                </a:solidFill>
                <a:uFillTx/>
                <a:latin typeface="Calibri"/>
              </a:rPr>
              <a:t>Cuarto nivel del esquema</a:t>
            </a:r>
            <a:endParaRPr b="0" lang="es-ES" sz="2000" strike="noStrike" u="none">
              <a:solidFill>
                <a:schemeClr val="dk1"/>
              </a:solidFill>
              <a:uFillTx/>
              <a:latin typeface="Calibri"/>
            </a:endParaRPr>
          </a:p>
          <a:p>
            <a:pPr lvl="4" marL="2160000" indent="-216000">
              <a:spcBef>
                <a:spcPts val="283"/>
              </a:spcBef>
              <a:buClr>
                <a:srgbClr val="000000"/>
              </a:buClr>
              <a:buSzPct val="45000"/>
              <a:buFont typeface="Wingdings" charset="2"/>
              <a:buChar char=""/>
            </a:pPr>
            <a:r>
              <a:rPr b="0" lang="es-ES" sz="2000" strike="noStrike" u="none">
                <a:solidFill>
                  <a:schemeClr val="dk1"/>
                </a:solidFill>
                <a:uFillTx/>
                <a:latin typeface="Calibri"/>
              </a:rPr>
              <a:t>Quinto nivel del esquema</a:t>
            </a:r>
            <a:endParaRPr b="0" lang="es-ES" sz="2000" strike="noStrike" u="none">
              <a:solidFill>
                <a:schemeClr val="dk1"/>
              </a:solidFill>
              <a:uFillTx/>
              <a:latin typeface="Calibri"/>
            </a:endParaRPr>
          </a:p>
          <a:p>
            <a:pPr lvl="5" marL="2592000" indent="-216000">
              <a:spcBef>
                <a:spcPts val="283"/>
              </a:spcBef>
              <a:buClr>
                <a:srgbClr val="000000"/>
              </a:buClr>
              <a:buSzPct val="45000"/>
              <a:buFont typeface="Wingdings" charset="2"/>
              <a:buChar char=""/>
            </a:pPr>
            <a:r>
              <a:rPr b="0" lang="es-ES" sz="2000" strike="noStrike" u="none">
                <a:solidFill>
                  <a:schemeClr val="dk1"/>
                </a:solidFill>
                <a:uFillTx/>
                <a:latin typeface="Calibri"/>
              </a:rPr>
              <a:t>Sexto nivel del esquema</a:t>
            </a:r>
            <a:endParaRPr b="0" lang="es-ES" sz="2000" strike="noStrike" u="none">
              <a:solidFill>
                <a:schemeClr val="dk1"/>
              </a:solidFill>
              <a:uFillTx/>
              <a:latin typeface="Calibri"/>
            </a:endParaRPr>
          </a:p>
          <a:p>
            <a:pPr lvl="6" marL="3024000" indent="-216000">
              <a:spcBef>
                <a:spcPts val="283"/>
              </a:spcBef>
              <a:buClr>
                <a:srgbClr val="000000"/>
              </a:buClr>
              <a:buSzPct val="45000"/>
              <a:buFont typeface="Wingdings" charset="2"/>
              <a:buChar char=""/>
            </a:pPr>
            <a:r>
              <a:rPr b="0" lang="es-ES" sz="2000" strike="noStrike" u="none">
                <a:solidFill>
                  <a:schemeClr val="dk1"/>
                </a:solidFill>
                <a:uFillTx/>
                <a:latin typeface="Calibri"/>
              </a:rPr>
              <a:t>Séptimo nivel del esquema</a:t>
            </a:r>
            <a:endParaRPr b="0" lang="es-ES" sz="2000" strike="noStrike" u="none">
              <a:solidFill>
                <a:schemeClr val="dk1"/>
              </a:solidFill>
              <a:uFillTx/>
              <a:latin typeface="Calibri"/>
            </a:endParaRPr>
          </a:p>
        </p:txBody>
      </p:sp>
    </p:spTree>
  </p:cSld>
  <p:clrMap bg1="lt1" tx1="dk1" bg2="lt2" tx2="dk2" accent1="accent1" accent2="accent2" accent3="accent3" accent4="accent4" accent5="accent5" accent6="accent6" hlink="hlink" folHlink="folHlink"/>
  <p:sldLayoutIdLst>
    <p:sldLayoutId id="2147483651" r:id="rId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 name="Image 0" descr="preencoded.png"/>
          <p:cNvPicPr/>
          <p:nvPr/>
        </p:nvPicPr>
        <p:blipFill>
          <a:blip r:embed="rId2"/>
          <a:stretch/>
        </p:blipFill>
        <p:spPr>
          <a:xfrm>
            <a:off x="0" y="0"/>
            <a:ext cx="14630040" cy="8229240"/>
          </a:xfrm>
          <a:prstGeom prst="rect">
            <a:avLst/>
          </a:prstGeom>
          <a:ln w="0">
            <a:noFill/>
          </a:ln>
        </p:spPr>
      </p:pic>
      <p:sp>
        <p:nvSpPr>
          <p:cNvPr id="6" name="Shape 0"/>
          <p:cNvSpPr/>
          <p:nvPr/>
        </p:nvSpPr>
        <p:spPr>
          <a:xfrm>
            <a:off x="0" y="0"/>
            <a:ext cx="14630040" cy="8229240"/>
          </a:xfrm>
          <a:prstGeom prst="rect">
            <a:avLst/>
          </a:prstGeom>
          <a:solidFill>
            <a:srgbClr val="0a081b">
              <a:alpha val="75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pic>
        <p:nvPicPr>
          <p:cNvPr id="7" name="Image 1" descr="preencoded.png">
            <a:hlinkClick r:id="rId3"/>
          </p:cNvPr>
          <p:cNvPicPr/>
          <p:nvPr/>
        </p:nvPicPr>
        <p:blipFill>
          <a:blip r:embed="rId4"/>
          <a:stretch/>
        </p:blipFill>
        <p:spPr>
          <a:xfrm>
            <a:off x="12839040" y="7749720"/>
            <a:ext cx="1722240" cy="411120"/>
          </a:xfrm>
          <a:prstGeom prst="rect">
            <a:avLst/>
          </a:prstGeom>
          <a:ln w="0">
            <a:noFill/>
          </a:ln>
        </p:spPr>
      </p:pic>
      <p:sp>
        <p:nvSpPr>
          <p:cNvPr id="8"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s-ES" sz="4400" strike="noStrike" u="none">
                <a:solidFill>
                  <a:schemeClr val="dk1"/>
                </a:solidFill>
                <a:uFillTx/>
                <a:latin typeface="Calibri Light"/>
              </a:rPr>
              <a:t>Pulse para editar el formato del texto de título</a:t>
            </a:r>
            <a:endParaRPr b="0" lang="es-ES" sz="4400" strike="noStrike" u="none">
              <a:solidFill>
                <a:schemeClr val="dk1"/>
              </a:solidFill>
              <a:uFillTx/>
              <a:latin typeface="Calibri Light"/>
            </a:endParaRPr>
          </a:p>
        </p:txBody>
      </p:sp>
      <p:sp>
        <p:nvSpPr>
          <p:cNvPr id="9"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3200" strike="noStrike" u="none">
                <a:solidFill>
                  <a:schemeClr val="dk1"/>
                </a:solidFill>
                <a:uFillTx/>
                <a:latin typeface="Calibri"/>
              </a:rPr>
              <a:t>Pulse para editar el formato de texto del esquema</a:t>
            </a:r>
            <a:endParaRPr b="0" lang="es-ES" sz="3200" strike="noStrike" u="none">
              <a:solidFill>
                <a:schemeClr val="dk1"/>
              </a:solidFill>
              <a:uFillTx/>
              <a:latin typeface="Calibri"/>
            </a:endParaRPr>
          </a:p>
          <a:p>
            <a:pPr lvl="1" marL="864000" indent="-324000">
              <a:spcBef>
                <a:spcPts val="1134"/>
              </a:spcBef>
              <a:buClr>
                <a:srgbClr val="000000"/>
              </a:buClr>
              <a:buSzPct val="75000"/>
              <a:buFont typeface="Symbol" charset="2"/>
              <a:buChar char=""/>
            </a:pPr>
            <a:r>
              <a:rPr b="0" lang="es-ES" sz="2400" strike="noStrike" u="none">
                <a:solidFill>
                  <a:schemeClr val="dk1"/>
                </a:solidFill>
                <a:uFillTx/>
                <a:latin typeface="Calibri"/>
              </a:rPr>
              <a:t>Segundo nivel del esquema</a:t>
            </a:r>
            <a:endParaRPr b="0" lang="es-ES" sz="2400" strike="noStrike" u="none">
              <a:solidFill>
                <a:schemeClr val="dk1"/>
              </a:solidFill>
              <a:uFillTx/>
              <a:latin typeface="Calibri"/>
            </a:endParaRPr>
          </a:p>
          <a:p>
            <a:pPr lvl="2" marL="1296000" indent="-288000">
              <a:spcBef>
                <a:spcPts val="850"/>
              </a:spcBef>
              <a:buClr>
                <a:srgbClr val="000000"/>
              </a:buClr>
              <a:buSzPct val="45000"/>
              <a:buFont typeface="Wingdings" charset="2"/>
              <a:buChar char=""/>
            </a:pPr>
            <a:r>
              <a:rPr b="0" lang="es-ES" sz="2000" strike="noStrike" u="none">
                <a:solidFill>
                  <a:schemeClr val="dk1"/>
                </a:solidFill>
                <a:uFillTx/>
                <a:latin typeface="Calibri"/>
              </a:rPr>
              <a:t>Tercer nivel del esquema</a:t>
            </a:r>
            <a:endParaRPr b="0" lang="es-ES" sz="2000" strike="noStrike" u="none">
              <a:solidFill>
                <a:schemeClr val="dk1"/>
              </a:solidFill>
              <a:uFillTx/>
              <a:latin typeface="Calibri"/>
            </a:endParaRPr>
          </a:p>
          <a:p>
            <a:pPr lvl="3" marL="1728000" indent="-216000">
              <a:spcBef>
                <a:spcPts val="567"/>
              </a:spcBef>
              <a:buClr>
                <a:srgbClr val="000000"/>
              </a:buClr>
              <a:buSzPct val="75000"/>
              <a:buFont typeface="Symbol" charset="2"/>
              <a:buChar char=""/>
            </a:pPr>
            <a:r>
              <a:rPr b="0" lang="es-ES" sz="2000" strike="noStrike" u="none">
                <a:solidFill>
                  <a:schemeClr val="dk1"/>
                </a:solidFill>
                <a:uFillTx/>
                <a:latin typeface="Calibri"/>
              </a:rPr>
              <a:t>Cuarto nivel del esquema</a:t>
            </a:r>
            <a:endParaRPr b="0" lang="es-ES" sz="2000" strike="noStrike" u="none">
              <a:solidFill>
                <a:schemeClr val="dk1"/>
              </a:solidFill>
              <a:uFillTx/>
              <a:latin typeface="Calibri"/>
            </a:endParaRPr>
          </a:p>
          <a:p>
            <a:pPr lvl="4" marL="2160000" indent="-216000">
              <a:spcBef>
                <a:spcPts val="283"/>
              </a:spcBef>
              <a:buClr>
                <a:srgbClr val="000000"/>
              </a:buClr>
              <a:buSzPct val="45000"/>
              <a:buFont typeface="Wingdings" charset="2"/>
              <a:buChar char=""/>
            </a:pPr>
            <a:r>
              <a:rPr b="0" lang="es-ES" sz="2000" strike="noStrike" u="none">
                <a:solidFill>
                  <a:schemeClr val="dk1"/>
                </a:solidFill>
                <a:uFillTx/>
                <a:latin typeface="Calibri"/>
              </a:rPr>
              <a:t>Quinto nivel del esquema</a:t>
            </a:r>
            <a:endParaRPr b="0" lang="es-ES" sz="2000" strike="noStrike" u="none">
              <a:solidFill>
                <a:schemeClr val="dk1"/>
              </a:solidFill>
              <a:uFillTx/>
              <a:latin typeface="Calibri"/>
            </a:endParaRPr>
          </a:p>
          <a:p>
            <a:pPr lvl="5" marL="2592000" indent="-216000">
              <a:spcBef>
                <a:spcPts val="283"/>
              </a:spcBef>
              <a:buClr>
                <a:srgbClr val="000000"/>
              </a:buClr>
              <a:buSzPct val="45000"/>
              <a:buFont typeface="Wingdings" charset="2"/>
              <a:buChar char=""/>
            </a:pPr>
            <a:r>
              <a:rPr b="0" lang="es-ES" sz="2000" strike="noStrike" u="none">
                <a:solidFill>
                  <a:schemeClr val="dk1"/>
                </a:solidFill>
                <a:uFillTx/>
                <a:latin typeface="Calibri"/>
              </a:rPr>
              <a:t>Sexto nivel del esquema</a:t>
            </a:r>
            <a:endParaRPr b="0" lang="es-ES" sz="2000" strike="noStrike" u="none">
              <a:solidFill>
                <a:schemeClr val="dk1"/>
              </a:solidFill>
              <a:uFillTx/>
              <a:latin typeface="Calibri"/>
            </a:endParaRPr>
          </a:p>
          <a:p>
            <a:pPr lvl="6" marL="3024000" indent="-216000">
              <a:spcBef>
                <a:spcPts val="283"/>
              </a:spcBef>
              <a:buClr>
                <a:srgbClr val="000000"/>
              </a:buClr>
              <a:buSzPct val="45000"/>
              <a:buFont typeface="Wingdings" charset="2"/>
              <a:buChar char=""/>
            </a:pPr>
            <a:r>
              <a:rPr b="0" lang="es-ES" sz="2000" strike="noStrike" u="none">
                <a:solidFill>
                  <a:schemeClr val="dk1"/>
                </a:solidFill>
                <a:uFillTx/>
                <a:latin typeface="Calibri"/>
              </a:rPr>
              <a:t>Séptimo nivel del esquema</a:t>
            </a:r>
            <a:endParaRPr b="0" lang="es-ES" sz="2000" strike="noStrike" u="none">
              <a:solidFill>
                <a:schemeClr val="dk1"/>
              </a:solidFill>
              <a:uFillTx/>
              <a:latin typeface="Calibri"/>
            </a:endParaRPr>
          </a:p>
        </p:txBody>
      </p:sp>
    </p:spTree>
  </p:cSld>
  <p:clrMap bg1="lt1" tx1="dk1" bg2="lt2" tx2="dk2" accent1="accent1" accent2="accent2" accent3="accent3" accent4="accent4" accent5="accent5" accent6="accent6" hlink="hlink" folHlink="folHlink"/>
  <p:sldLayoutIdLst>
    <p:sldLayoutId id="2147483653" r:id="rId5"/>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 name="Image 0" descr="preencoded.png"/>
          <p:cNvPicPr/>
          <p:nvPr/>
        </p:nvPicPr>
        <p:blipFill>
          <a:blip r:embed="rId2"/>
          <a:stretch/>
        </p:blipFill>
        <p:spPr>
          <a:xfrm>
            <a:off x="0" y="0"/>
            <a:ext cx="14630040" cy="8229240"/>
          </a:xfrm>
          <a:prstGeom prst="rect">
            <a:avLst/>
          </a:prstGeom>
          <a:ln w="0">
            <a:noFill/>
          </a:ln>
        </p:spPr>
      </p:pic>
      <p:sp>
        <p:nvSpPr>
          <p:cNvPr id="11" name="Shape 0"/>
          <p:cNvSpPr/>
          <p:nvPr/>
        </p:nvSpPr>
        <p:spPr>
          <a:xfrm>
            <a:off x="0" y="0"/>
            <a:ext cx="14630040" cy="8229240"/>
          </a:xfrm>
          <a:prstGeom prst="rect">
            <a:avLst/>
          </a:prstGeom>
          <a:solidFill>
            <a:srgbClr val="0a081b">
              <a:alpha val="75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pic>
        <p:nvPicPr>
          <p:cNvPr id="12" name="Image 1" descr="preencoded.png">
            <a:hlinkClick r:id="rId3"/>
          </p:cNvPr>
          <p:cNvPicPr/>
          <p:nvPr/>
        </p:nvPicPr>
        <p:blipFill>
          <a:blip r:embed="rId4"/>
          <a:stretch/>
        </p:blipFill>
        <p:spPr>
          <a:xfrm>
            <a:off x="12839040" y="7749720"/>
            <a:ext cx="1722240" cy="411120"/>
          </a:xfrm>
          <a:prstGeom prst="rect">
            <a:avLst/>
          </a:prstGeom>
          <a:ln w="0">
            <a:noFill/>
          </a:ln>
        </p:spPr>
      </p:pic>
      <p:sp>
        <p:nvSpPr>
          <p:cNvPr id="1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s-ES" sz="4400" strike="noStrike" u="none">
                <a:solidFill>
                  <a:schemeClr val="dk1"/>
                </a:solidFill>
                <a:uFillTx/>
                <a:latin typeface="Calibri Light"/>
              </a:rPr>
              <a:t>Pulse para editar el formato del texto de título</a:t>
            </a:r>
            <a:endParaRPr b="0" lang="es-ES" sz="4400" strike="noStrike" u="none">
              <a:solidFill>
                <a:schemeClr val="dk1"/>
              </a:solidFill>
              <a:uFillTx/>
              <a:latin typeface="Calibri Light"/>
            </a:endParaRPr>
          </a:p>
        </p:txBody>
      </p:sp>
      <p:sp>
        <p:nvSpPr>
          <p:cNvPr id="14"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3200" strike="noStrike" u="none">
                <a:solidFill>
                  <a:schemeClr val="dk1"/>
                </a:solidFill>
                <a:uFillTx/>
                <a:latin typeface="Calibri"/>
              </a:rPr>
              <a:t>Pulse para editar el formato de texto del esquema</a:t>
            </a:r>
            <a:endParaRPr b="0" lang="es-ES" sz="3200" strike="noStrike" u="none">
              <a:solidFill>
                <a:schemeClr val="dk1"/>
              </a:solidFill>
              <a:uFillTx/>
              <a:latin typeface="Calibri"/>
            </a:endParaRPr>
          </a:p>
          <a:p>
            <a:pPr lvl="1" marL="864000" indent="-324000">
              <a:spcBef>
                <a:spcPts val="1134"/>
              </a:spcBef>
              <a:buClr>
                <a:srgbClr val="000000"/>
              </a:buClr>
              <a:buSzPct val="75000"/>
              <a:buFont typeface="Symbol" charset="2"/>
              <a:buChar char=""/>
            </a:pPr>
            <a:r>
              <a:rPr b="0" lang="es-ES" sz="2400" strike="noStrike" u="none">
                <a:solidFill>
                  <a:schemeClr val="dk1"/>
                </a:solidFill>
                <a:uFillTx/>
                <a:latin typeface="Calibri"/>
              </a:rPr>
              <a:t>Segundo nivel del esquema</a:t>
            </a:r>
            <a:endParaRPr b="0" lang="es-ES" sz="2400" strike="noStrike" u="none">
              <a:solidFill>
                <a:schemeClr val="dk1"/>
              </a:solidFill>
              <a:uFillTx/>
              <a:latin typeface="Calibri"/>
            </a:endParaRPr>
          </a:p>
          <a:p>
            <a:pPr lvl="2" marL="1296000" indent="-288000">
              <a:spcBef>
                <a:spcPts val="850"/>
              </a:spcBef>
              <a:buClr>
                <a:srgbClr val="000000"/>
              </a:buClr>
              <a:buSzPct val="45000"/>
              <a:buFont typeface="Wingdings" charset="2"/>
              <a:buChar char=""/>
            </a:pPr>
            <a:r>
              <a:rPr b="0" lang="es-ES" sz="2000" strike="noStrike" u="none">
                <a:solidFill>
                  <a:schemeClr val="dk1"/>
                </a:solidFill>
                <a:uFillTx/>
                <a:latin typeface="Calibri"/>
              </a:rPr>
              <a:t>Tercer nivel del esquema</a:t>
            </a:r>
            <a:endParaRPr b="0" lang="es-ES" sz="2000" strike="noStrike" u="none">
              <a:solidFill>
                <a:schemeClr val="dk1"/>
              </a:solidFill>
              <a:uFillTx/>
              <a:latin typeface="Calibri"/>
            </a:endParaRPr>
          </a:p>
          <a:p>
            <a:pPr lvl="3" marL="1728000" indent="-216000">
              <a:spcBef>
                <a:spcPts val="567"/>
              </a:spcBef>
              <a:buClr>
                <a:srgbClr val="000000"/>
              </a:buClr>
              <a:buSzPct val="75000"/>
              <a:buFont typeface="Symbol" charset="2"/>
              <a:buChar char=""/>
            </a:pPr>
            <a:r>
              <a:rPr b="0" lang="es-ES" sz="2000" strike="noStrike" u="none">
                <a:solidFill>
                  <a:schemeClr val="dk1"/>
                </a:solidFill>
                <a:uFillTx/>
                <a:latin typeface="Calibri"/>
              </a:rPr>
              <a:t>Cuarto nivel del esquema</a:t>
            </a:r>
            <a:endParaRPr b="0" lang="es-ES" sz="2000" strike="noStrike" u="none">
              <a:solidFill>
                <a:schemeClr val="dk1"/>
              </a:solidFill>
              <a:uFillTx/>
              <a:latin typeface="Calibri"/>
            </a:endParaRPr>
          </a:p>
          <a:p>
            <a:pPr lvl="4" marL="2160000" indent="-216000">
              <a:spcBef>
                <a:spcPts val="283"/>
              </a:spcBef>
              <a:buClr>
                <a:srgbClr val="000000"/>
              </a:buClr>
              <a:buSzPct val="45000"/>
              <a:buFont typeface="Wingdings" charset="2"/>
              <a:buChar char=""/>
            </a:pPr>
            <a:r>
              <a:rPr b="0" lang="es-ES" sz="2000" strike="noStrike" u="none">
                <a:solidFill>
                  <a:schemeClr val="dk1"/>
                </a:solidFill>
                <a:uFillTx/>
                <a:latin typeface="Calibri"/>
              </a:rPr>
              <a:t>Quinto nivel del esquema</a:t>
            </a:r>
            <a:endParaRPr b="0" lang="es-ES" sz="2000" strike="noStrike" u="none">
              <a:solidFill>
                <a:schemeClr val="dk1"/>
              </a:solidFill>
              <a:uFillTx/>
              <a:latin typeface="Calibri"/>
            </a:endParaRPr>
          </a:p>
          <a:p>
            <a:pPr lvl="5" marL="2592000" indent="-216000">
              <a:spcBef>
                <a:spcPts val="283"/>
              </a:spcBef>
              <a:buClr>
                <a:srgbClr val="000000"/>
              </a:buClr>
              <a:buSzPct val="45000"/>
              <a:buFont typeface="Wingdings" charset="2"/>
              <a:buChar char=""/>
            </a:pPr>
            <a:r>
              <a:rPr b="0" lang="es-ES" sz="2000" strike="noStrike" u="none">
                <a:solidFill>
                  <a:schemeClr val="dk1"/>
                </a:solidFill>
                <a:uFillTx/>
                <a:latin typeface="Calibri"/>
              </a:rPr>
              <a:t>Sexto nivel del esquema</a:t>
            </a:r>
            <a:endParaRPr b="0" lang="es-ES" sz="2000" strike="noStrike" u="none">
              <a:solidFill>
                <a:schemeClr val="dk1"/>
              </a:solidFill>
              <a:uFillTx/>
              <a:latin typeface="Calibri"/>
            </a:endParaRPr>
          </a:p>
          <a:p>
            <a:pPr lvl="6" marL="3024000" indent="-216000">
              <a:spcBef>
                <a:spcPts val="283"/>
              </a:spcBef>
              <a:buClr>
                <a:srgbClr val="000000"/>
              </a:buClr>
              <a:buSzPct val="45000"/>
              <a:buFont typeface="Wingdings" charset="2"/>
              <a:buChar char=""/>
            </a:pPr>
            <a:r>
              <a:rPr b="0" lang="es-ES" sz="2000" strike="noStrike" u="none">
                <a:solidFill>
                  <a:schemeClr val="dk1"/>
                </a:solidFill>
                <a:uFillTx/>
                <a:latin typeface="Calibri"/>
              </a:rPr>
              <a:t>Séptimo nivel del esquema</a:t>
            </a:r>
            <a:endParaRPr b="0" lang="es-ES" sz="2000" strike="noStrike" u="none">
              <a:solidFill>
                <a:schemeClr val="dk1"/>
              </a:solidFill>
              <a:uFillTx/>
              <a:latin typeface="Calibri"/>
            </a:endParaRPr>
          </a:p>
        </p:txBody>
      </p:sp>
    </p:spTree>
  </p:cSld>
  <p:clrMap bg1="lt1" tx1="dk1" bg2="lt2" tx2="dk2" accent1="accent1" accent2="accent2" accent3="accent3" accent4="accent4" accent5="accent5" accent6="accent6" hlink="hlink" folHlink="folHlink"/>
  <p:sldLayoutIdLst>
    <p:sldLayoutId id="2147483655" r:id="rId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5" name="Image 0" descr="preencoded.png"/>
          <p:cNvPicPr/>
          <p:nvPr/>
        </p:nvPicPr>
        <p:blipFill>
          <a:blip r:embed="rId2"/>
          <a:stretch/>
        </p:blipFill>
        <p:spPr>
          <a:xfrm>
            <a:off x="0" y="0"/>
            <a:ext cx="14630040" cy="8229240"/>
          </a:xfrm>
          <a:prstGeom prst="rect">
            <a:avLst/>
          </a:prstGeom>
          <a:ln w="0">
            <a:noFill/>
          </a:ln>
        </p:spPr>
      </p:pic>
      <p:sp>
        <p:nvSpPr>
          <p:cNvPr id="16" name="Shape 0"/>
          <p:cNvSpPr/>
          <p:nvPr/>
        </p:nvSpPr>
        <p:spPr>
          <a:xfrm>
            <a:off x="0" y="0"/>
            <a:ext cx="14630040" cy="8229240"/>
          </a:xfrm>
          <a:prstGeom prst="rect">
            <a:avLst/>
          </a:prstGeom>
          <a:solidFill>
            <a:srgbClr val="0a081b">
              <a:alpha val="75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pic>
        <p:nvPicPr>
          <p:cNvPr id="17" name="Image 1" descr="preencoded.png">
            <a:hlinkClick r:id="rId3"/>
          </p:cNvPr>
          <p:cNvPicPr/>
          <p:nvPr/>
        </p:nvPicPr>
        <p:blipFill>
          <a:blip r:embed="rId4"/>
          <a:stretch/>
        </p:blipFill>
        <p:spPr>
          <a:xfrm>
            <a:off x="12839040" y="7749720"/>
            <a:ext cx="1722240" cy="411120"/>
          </a:xfrm>
          <a:prstGeom prst="rect">
            <a:avLst/>
          </a:prstGeom>
          <a:ln w="0">
            <a:noFill/>
          </a:ln>
        </p:spPr>
      </p:pic>
      <p:sp>
        <p:nvSpPr>
          <p:cNvPr id="18"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s-ES" sz="4400" strike="noStrike" u="none">
                <a:solidFill>
                  <a:schemeClr val="dk1"/>
                </a:solidFill>
                <a:uFillTx/>
                <a:latin typeface="Calibri Light"/>
              </a:rPr>
              <a:t>Pulse para editar el formato del texto de título</a:t>
            </a:r>
            <a:endParaRPr b="0" lang="es-ES" sz="4400" strike="noStrike" u="none">
              <a:solidFill>
                <a:schemeClr val="dk1"/>
              </a:solidFill>
              <a:uFillTx/>
              <a:latin typeface="Calibri Light"/>
            </a:endParaRPr>
          </a:p>
        </p:txBody>
      </p:sp>
      <p:sp>
        <p:nvSpPr>
          <p:cNvPr id="19"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3200" strike="noStrike" u="none">
                <a:solidFill>
                  <a:schemeClr val="dk1"/>
                </a:solidFill>
                <a:uFillTx/>
                <a:latin typeface="Calibri"/>
              </a:rPr>
              <a:t>Pulse para editar el formato de texto del esquema</a:t>
            </a:r>
            <a:endParaRPr b="0" lang="es-ES" sz="3200" strike="noStrike" u="none">
              <a:solidFill>
                <a:schemeClr val="dk1"/>
              </a:solidFill>
              <a:uFillTx/>
              <a:latin typeface="Calibri"/>
            </a:endParaRPr>
          </a:p>
          <a:p>
            <a:pPr lvl="1" marL="864000" indent="-324000">
              <a:spcBef>
                <a:spcPts val="1134"/>
              </a:spcBef>
              <a:buClr>
                <a:srgbClr val="000000"/>
              </a:buClr>
              <a:buSzPct val="75000"/>
              <a:buFont typeface="Symbol" charset="2"/>
              <a:buChar char=""/>
            </a:pPr>
            <a:r>
              <a:rPr b="0" lang="es-ES" sz="2400" strike="noStrike" u="none">
                <a:solidFill>
                  <a:schemeClr val="dk1"/>
                </a:solidFill>
                <a:uFillTx/>
                <a:latin typeface="Calibri"/>
              </a:rPr>
              <a:t>Segundo nivel del esquema</a:t>
            </a:r>
            <a:endParaRPr b="0" lang="es-ES" sz="2400" strike="noStrike" u="none">
              <a:solidFill>
                <a:schemeClr val="dk1"/>
              </a:solidFill>
              <a:uFillTx/>
              <a:latin typeface="Calibri"/>
            </a:endParaRPr>
          </a:p>
          <a:p>
            <a:pPr lvl="2" marL="1296000" indent="-288000">
              <a:spcBef>
                <a:spcPts val="850"/>
              </a:spcBef>
              <a:buClr>
                <a:srgbClr val="000000"/>
              </a:buClr>
              <a:buSzPct val="45000"/>
              <a:buFont typeface="Wingdings" charset="2"/>
              <a:buChar char=""/>
            </a:pPr>
            <a:r>
              <a:rPr b="0" lang="es-ES" sz="2000" strike="noStrike" u="none">
                <a:solidFill>
                  <a:schemeClr val="dk1"/>
                </a:solidFill>
                <a:uFillTx/>
                <a:latin typeface="Calibri"/>
              </a:rPr>
              <a:t>Tercer nivel del esquema</a:t>
            </a:r>
            <a:endParaRPr b="0" lang="es-ES" sz="2000" strike="noStrike" u="none">
              <a:solidFill>
                <a:schemeClr val="dk1"/>
              </a:solidFill>
              <a:uFillTx/>
              <a:latin typeface="Calibri"/>
            </a:endParaRPr>
          </a:p>
          <a:p>
            <a:pPr lvl="3" marL="1728000" indent="-216000">
              <a:spcBef>
                <a:spcPts val="567"/>
              </a:spcBef>
              <a:buClr>
                <a:srgbClr val="000000"/>
              </a:buClr>
              <a:buSzPct val="75000"/>
              <a:buFont typeface="Symbol" charset="2"/>
              <a:buChar char=""/>
            </a:pPr>
            <a:r>
              <a:rPr b="0" lang="es-ES" sz="2000" strike="noStrike" u="none">
                <a:solidFill>
                  <a:schemeClr val="dk1"/>
                </a:solidFill>
                <a:uFillTx/>
                <a:latin typeface="Calibri"/>
              </a:rPr>
              <a:t>Cuarto nivel del esquema</a:t>
            </a:r>
            <a:endParaRPr b="0" lang="es-ES" sz="2000" strike="noStrike" u="none">
              <a:solidFill>
                <a:schemeClr val="dk1"/>
              </a:solidFill>
              <a:uFillTx/>
              <a:latin typeface="Calibri"/>
            </a:endParaRPr>
          </a:p>
          <a:p>
            <a:pPr lvl="4" marL="2160000" indent="-216000">
              <a:spcBef>
                <a:spcPts val="283"/>
              </a:spcBef>
              <a:buClr>
                <a:srgbClr val="000000"/>
              </a:buClr>
              <a:buSzPct val="45000"/>
              <a:buFont typeface="Wingdings" charset="2"/>
              <a:buChar char=""/>
            </a:pPr>
            <a:r>
              <a:rPr b="0" lang="es-ES" sz="2000" strike="noStrike" u="none">
                <a:solidFill>
                  <a:schemeClr val="dk1"/>
                </a:solidFill>
                <a:uFillTx/>
                <a:latin typeface="Calibri"/>
              </a:rPr>
              <a:t>Quinto nivel del esquema</a:t>
            </a:r>
            <a:endParaRPr b="0" lang="es-ES" sz="2000" strike="noStrike" u="none">
              <a:solidFill>
                <a:schemeClr val="dk1"/>
              </a:solidFill>
              <a:uFillTx/>
              <a:latin typeface="Calibri"/>
            </a:endParaRPr>
          </a:p>
          <a:p>
            <a:pPr lvl="5" marL="2592000" indent="-216000">
              <a:spcBef>
                <a:spcPts val="283"/>
              </a:spcBef>
              <a:buClr>
                <a:srgbClr val="000000"/>
              </a:buClr>
              <a:buSzPct val="45000"/>
              <a:buFont typeface="Wingdings" charset="2"/>
              <a:buChar char=""/>
            </a:pPr>
            <a:r>
              <a:rPr b="0" lang="es-ES" sz="2000" strike="noStrike" u="none">
                <a:solidFill>
                  <a:schemeClr val="dk1"/>
                </a:solidFill>
                <a:uFillTx/>
                <a:latin typeface="Calibri"/>
              </a:rPr>
              <a:t>Sexto nivel del esquema</a:t>
            </a:r>
            <a:endParaRPr b="0" lang="es-ES" sz="2000" strike="noStrike" u="none">
              <a:solidFill>
                <a:schemeClr val="dk1"/>
              </a:solidFill>
              <a:uFillTx/>
              <a:latin typeface="Calibri"/>
            </a:endParaRPr>
          </a:p>
          <a:p>
            <a:pPr lvl="6" marL="3024000" indent="-216000">
              <a:spcBef>
                <a:spcPts val="283"/>
              </a:spcBef>
              <a:buClr>
                <a:srgbClr val="000000"/>
              </a:buClr>
              <a:buSzPct val="45000"/>
              <a:buFont typeface="Wingdings" charset="2"/>
              <a:buChar char=""/>
            </a:pPr>
            <a:r>
              <a:rPr b="0" lang="es-ES" sz="2000" strike="noStrike" u="none">
                <a:solidFill>
                  <a:schemeClr val="dk1"/>
                </a:solidFill>
                <a:uFillTx/>
                <a:latin typeface="Calibri"/>
              </a:rPr>
              <a:t>Séptimo nivel del esquema</a:t>
            </a:r>
            <a:endParaRPr b="0" lang="es-ES" sz="2000" strike="noStrike" u="none">
              <a:solidFill>
                <a:schemeClr val="dk1"/>
              </a:solidFill>
              <a:uFillTx/>
              <a:latin typeface="Calibri"/>
            </a:endParaRPr>
          </a:p>
        </p:txBody>
      </p:sp>
    </p:spTree>
  </p:cSld>
  <p:clrMap bg1="lt1" tx1="dk1" bg2="lt2" tx2="dk2" accent1="accent1" accent2="accent2" accent3="accent3" accent4="accent4" accent5="accent5" accent6="accent6" hlink="hlink" folHlink="folHlink"/>
  <p:sldLayoutIdLst>
    <p:sldLayoutId id="2147483657" r:id="rId5"/>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0" name="Image 0" descr="preencoded.png"/>
          <p:cNvPicPr/>
          <p:nvPr/>
        </p:nvPicPr>
        <p:blipFill>
          <a:blip r:embed="rId2"/>
          <a:stretch/>
        </p:blipFill>
        <p:spPr>
          <a:xfrm>
            <a:off x="0" y="0"/>
            <a:ext cx="14630040" cy="8229240"/>
          </a:xfrm>
          <a:prstGeom prst="rect">
            <a:avLst/>
          </a:prstGeom>
          <a:ln w="0">
            <a:noFill/>
          </a:ln>
        </p:spPr>
      </p:pic>
      <p:sp>
        <p:nvSpPr>
          <p:cNvPr id="21" name="Shape 0"/>
          <p:cNvSpPr/>
          <p:nvPr/>
        </p:nvSpPr>
        <p:spPr>
          <a:xfrm>
            <a:off x="0" y="0"/>
            <a:ext cx="14630040" cy="8229240"/>
          </a:xfrm>
          <a:prstGeom prst="rect">
            <a:avLst/>
          </a:prstGeom>
          <a:solidFill>
            <a:srgbClr val="0a081b">
              <a:alpha val="75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pic>
        <p:nvPicPr>
          <p:cNvPr id="22" name="Image 1" descr="preencoded.png">
            <a:hlinkClick r:id="rId3"/>
          </p:cNvPr>
          <p:cNvPicPr/>
          <p:nvPr/>
        </p:nvPicPr>
        <p:blipFill>
          <a:blip r:embed="rId4"/>
          <a:stretch/>
        </p:blipFill>
        <p:spPr>
          <a:xfrm>
            <a:off x="12839040" y="7749720"/>
            <a:ext cx="1722240" cy="411120"/>
          </a:xfrm>
          <a:prstGeom prst="rect">
            <a:avLst/>
          </a:prstGeom>
          <a:ln w="0">
            <a:noFill/>
          </a:ln>
        </p:spPr>
      </p:pic>
      <p:sp>
        <p:nvSpPr>
          <p:cNvPr id="2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s-ES" sz="4400" strike="noStrike" u="none">
                <a:solidFill>
                  <a:schemeClr val="dk1"/>
                </a:solidFill>
                <a:uFillTx/>
                <a:latin typeface="Calibri Light"/>
              </a:rPr>
              <a:t>Pulse para editar el formato del texto de título</a:t>
            </a:r>
            <a:endParaRPr b="0" lang="es-ES" sz="4400" strike="noStrike" u="none">
              <a:solidFill>
                <a:schemeClr val="dk1"/>
              </a:solidFill>
              <a:uFillTx/>
              <a:latin typeface="Calibri Light"/>
            </a:endParaRPr>
          </a:p>
        </p:txBody>
      </p:sp>
      <p:sp>
        <p:nvSpPr>
          <p:cNvPr id="24"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3200" strike="noStrike" u="none">
                <a:solidFill>
                  <a:schemeClr val="dk1"/>
                </a:solidFill>
                <a:uFillTx/>
                <a:latin typeface="Calibri"/>
              </a:rPr>
              <a:t>Pulse para editar el formato de texto del esquema</a:t>
            </a:r>
            <a:endParaRPr b="0" lang="es-ES" sz="3200" strike="noStrike" u="none">
              <a:solidFill>
                <a:schemeClr val="dk1"/>
              </a:solidFill>
              <a:uFillTx/>
              <a:latin typeface="Calibri"/>
            </a:endParaRPr>
          </a:p>
          <a:p>
            <a:pPr lvl="1" marL="864000" indent="-324000">
              <a:spcBef>
                <a:spcPts val="1134"/>
              </a:spcBef>
              <a:buClr>
                <a:srgbClr val="000000"/>
              </a:buClr>
              <a:buSzPct val="75000"/>
              <a:buFont typeface="Symbol" charset="2"/>
              <a:buChar char=""/>
            </a:pPr>
            <a:r>
              <a:rPr b="0" lang="es-ES" sz="2400" strike="noStrike" u="none">
                <a:solidFill>
                  <a:schemeClr val="dk1"/>
                </a:solidFill>
                <a:uFillTx/>
                <a:latin typeface="Calibri"/>
              </a:rPr>
              <a:t>Segundo nivel del esquema</a:t>
            </a:r>
            <a:endParaRPr b="0" lang="es-ES" sz="2400" strike="noStrike" u="none">
              <a:solidFill>
                <a:schemeClr val="dk1"/>
              </a:solidFill>
              <a:uFillTx/>
              <a:latin typeface="Calibri"/>
            </a:endParaRPr>
          </a:p>
          <a:p>
            <a:pPr lvl="2" marL="1296000" indent="-288000">
              <a:spcBef>
                <a:spcPts val="850"/>
              </a:spcBef>
              <a:buClr>
                <a:srgbClr val="000000"/>
              </a:buClr>
              <a:buSzPct val="45000"/>
              <a:buFont typeface="Wingdings" charset="2"/>
              <a:buChar char=""/>
            </a:pPr>
            <a:r>
              <a:rPr b="0" lang="es-ES" sz="2000" strike="noStrike" u="none">
                <a:solidFill>
                  <a:schemeClr val="dk1"/>
                </a:solidFill>
                <a:uFillTx/>
                <a:latin typeface="Calibri"/>
              </a:rPr>
              <a:t>Tercer nivel del esquema</a:t>
            </a:r>
            <a:endParaRPr b="0" lang="es-ES" sz="2000" strike="noStrike" u="none">
              <a:solidFill>
                <a:schemeClr val="dk1"/>
              </a:solidFill>
              <a:uFillTx/>
              <a:latin typeface="Calibri"/>
            </a:endParaRPr>
          </a:p>
          <a:p>
            <a:pPr lvl="3" marL="1728000" indent="-216000">
              <a:spcBef>
                <a:spcPts val="567"/>
              </a:spcBef>
              <a:buClr>
                <a:srgbClr val="000000"/>
              </a:buClr>
              <a:buSzPct val="75000"/>
              <a:buFont typeface="Symbol" charset="2"/>
              <a:buChar char=""/>
            </a:pPr>
            <a:r>
              <a:rPr b="0" lang="es-ES" sz="2000" strike="noStrike" u="none">
                <a:solidFill>
                  <a:schemeClr val="dk1"/>
                </a:solidFill>
                <a:uFillTx/>
                <a:latin typeface="Calibri"/>
              </a:rPr>
              <a:t>Cuarto nivel del esquema</a:t>
            </a:r>
            <a:endParaRPr b="0" lang="es-ES" sz="2000" strike="noStrike" u="none">
              <a:solidFill>
                <a:schemeClr val="dk1"/>
              </a:solidFill>
              <a:uFillTx/>
              <a:latin typeface="Calibri"/>
            </a:endParaRPr>
          </a:p>
          <a:p>
            <a:pPr lvl="4" marL="2160000" indent="-216000">
              <a:spcBef>
                <a:spcPts val="283"/>
              </a:spcBef>
              <a:buClr>
                <a:srgbClr val="000000"/>
              </a:buClr>
              <a:buSzPct val="45000"/>
              <a:buFont typeface="Wingdings" charset="2"/>
              <a:buChar char=""/>
            </a:pPr>
            <a:r>
              <a:rPr b="0" lang="es-ES" sz="2000" strike="noStrike" u="none">
                <a:solidFill>
                  <a:schemeClr val="dk1"/>
                </a:solidFill>
                <a:uFillTx/>
                <a:latin typeface="Calibri"/>
              </a:rPr>
              <a:t>Quinto nivel del esquema</a:t>
            </a:r>
            <a:endParaRPr b="0" lang="es-ES" sz="2000" strike="noStrike" u="none">
              <a:solidFill>
                <a:schemeClr val="dk1"/>
              </a:solidFill>
              <a:uFillTx/>
              <a:latin typeface="Calibri"/>
            </a:endParaRPr>
          </a:p>
          <a:p>
            <a:pPr lvl="5" marL="2592000" indent="-216000">
              <a:spcBef>
                <a:spcPts val="283"/>
              </a:spcBef>
              <a:buClr>
                <a:srgbClr val="000000"/>
              </a:buClr>
              <a:buSzPct val="45000"/>
              <a:buFont typeface="Wingdings" charset="2"/>
              <a:buChar char=""/>
            </a:pPr>
            <a:r>
              <a:rPr b="0" lang="es-ES" sz="2000" strike="noStrike" u="none">
                <a:solidFill>
                  <a:schemeClr val="dk1"/>
                </a:solidFill>
                <a:uFillTx/>
                <a:latin typeface="Calibri"/>
              </a:rPr>
              <a:t>Sexto nivel del esquema</a:t>
            </a:r>
            <a:endParaRPr b="0" lang="es-ES" sz="2000" strike="noStrike" u="none">
              <a:solidFill>
                <a:schemeClr val="dk1"/>
              </a:solidFill>
              <a:uFillTx/>
              <a:latin typeface="Calibri"/>
            </a:endParaRPr>
          </a:p>
          <a:p>
            <a:pPr lvl="6" marL="3024000" indent="-216000">
              <a:spcBef>
                <a:spcPts val="283"/>
              </a:spcBef>
              <a:buClr>
                <a:srgbClr val="000000"/>
              </a:buClr>
              <a:buSzPct val="45000"/>
              <a:buFont typeface="Wingdings" charset="2"/>
              <a:buChar char=""/>
            </a:pPr>
            <a:r>
              <a:rPr b="0" lang="es-ES" sz="2000" strike="noStrike" u="none">
                <a:solidFill>
                  <a:schemeClr val="dk1"/>
                </a:solidFill>
                <a:uFillTx/>
                <a:latin typeface="Calibri"/>
              </a:rPr>
              <a:t>Séptimo nivel del esquema</a:t>
            </a:r>
            <a:endParaRPr b="0" lang="es-ES" sz="2000" strike="noStrike" u="none">
              <a:solidFill>
                <a:schemeClr val="dk1"/>
              </a:solidFill>
              <a:uFillTx/>
              <a:latin typeface="Calibri"/>
            </a:endParaRPr>
          </a:p>
        </p:txBody>
      </p:sp>
    </p:spTree>
  </p:cSld>
  <p:clrMap bg1="lt1" tx1="dk1" bg2="lt2" tx2="dk2" accent1="accent1" accent2="accent2" accent3="accent3" accent4="accent4" accent5="accent5" accent6="accent6" hlink="hlink" folHlink="folHlink"/>
  <p:sldLayoutIdLst>
    <p:sldLayoutId id="2147483659" r:id="rId5"/>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5" name="Image 0" descr="preencoded.png"/>
          <p:cNvPicPr/>
          <p:nvPr/>
        </p:nvPicPr>
        <p:blipFill>
          <a:blip r:embed="rId2"/>
          <a:stretch/>
        </p:blipFill>
        <p:spPr>
          <a:xfrm>
            <a:off x="0" y="0"/>
            <a:ext cx="14630040" cy="8229240"/>
          </a:xfrm>
          <a:prstGeom prst="rect">
            <a:avLst/>
          </a:prstGeom>
          <a:ln w="0">
            <a:noFill/>
          </a:ln>
        </p:spPr>
      </p:pic>
      <p:sp>
        <p:nvSpPr>
          <p:cNvPr id="26" name="Shape 0"/>
          <p:cNvSpPr/>
          <p:nvPr/>
        </p:nvSpPr>
        <p:spPr>
          <a:xfrm>
            <a:off x="0" y="0"/>
            <a:ext cx="14630040" cy="8229240"/>
          </a:xfrm>
          <a:prstGeom prst="rect">
            <a:avLst/>
          </a:prstGeom>
          <a:solidFill>
            <a:srgbClr val="0a081b">
              <a:alpha val="75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pic>
        <p:nvPicPr>
          <p:cNvPr id="27" name="Image 1" descr="preencoded.png">
            <a:hlinkClick r:id="rId3"/>
          </p:cNvPr>
          <p:cNvPicPr/>
          <p:nvPr/>
        </p:nvPicPr>
        <p:blipFill>
          <a:blip r:embed="rId4"/>
          <a:stretch/>
        </p:blipFill>
        <p:spPr>
          <a:xfrm>
            <a:off x="12839040" y="7749720"/>
            <a:ext cx="1722240" cy="411120"/>
          </a:xfrm>
          <a:prstGeom prst="rect">
            <a:avLst/>
          </a:prstGeom>
          <a:ln w="0">
            <a:noFill/>
          </a:ln>
        </p:spPr>
      </p:pic>
      <p:sp>
        <p:nvSpPr>
          <p:cNvPr id="28"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s-ES" sz="4400" strike="noStrike" u="none">
                <a:solidFill>
                  <a:schemeClr val="dk1"/>
                </a:solidFill>
                <a:uFillTx/>
                <a:latin typeface="Calibri Light"/>
              </a:rPr>
              <a:t>Pulse para editar el formato del texto de título</a:t>
            </a:r>
            <a:endParaRPr b="0" lang="es-ES" sz="4400" strike="noStrike" u="none">
              <a:solidFill>
                <a:schemeClr val="dk1"/>
              </a:solidFill>
              <a:uFillTx/>
              <a:latin typeface="Calibri Light"/>
            </a:endParaRPr>
          </a:p>
        </p:txBody>
      </p:sp>
      <p:sp>
        <p:nvSpPr>
          <p:cNvPr id="29"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3200" strike="noStrike" u="none">
                <a:solidFill>
                  <a:schemeClr val="dk1"/>
                </a:solidFill>
                <a:uFillTx/>
                <a:latin typeface="Calibri"/>
              </a:rPr>
              <a:t>Pulse para editar el formato de texto del esquema</a:t>
            </a:r>
            <a:endParaRPr b="0" lang="es-ES" sz="3200" strike="noStrike" u="none">
              <a:solidFill>
                <a:schemeClr val="dk1"/>
              </a:solidFill>
              <a:uFillTx/>
              <a:latin typeface="Calibri"/>
            </a:endParaRPr>
          </a:p>
          <a:p>
            <a:pPr lvl="1" marL="864000" indent="-324000">
              <a:spcBef>
                <a:spcPts val="1134"/>
              </a:spcBef>
              <a:buClr>
                <a:srgbClr val="000000"/>
              </a:buClr>
              <a:buSzPct val="75000"/>
              <a:buFont typeface="Symbol" charset="2"/>
              <a:buChar char=""/>
            </a:pPr>
            <a:r>
              <a:rPr b="0" lang="es-ES" sz="2400" strike="noStrike" u="none">
                <a:solidFill>
                  <a:schemeClr val="dk1"/>
                </a:solidFill>
                <a:uFillTx/>
                <a:latin typeface="Calibri"/>
              </a:rPr>
              <a:t>Segundo nivel del esquema</a:t>
            </a:r>
            <a:endParaRPr b="0" lang="es-ES" sz="2400" strike="noStrike" u="none">
              <a:solidFill>
                <a:schemeClr val="dk1"/>
              </a:solidFill>
              <a:uFillTx/>
              <a:latin typeface="Calibri"/>
            </a:endParaRPr>
          </a:p>
          <a:p>
            <a:pPr lvl="2" marL="1296000" indent="-288000">
              <a:spcBef>
                <a:spcPts val="850"/>
              </a:spcBef>
              <a:buClr>
                <a:srgbClr val="000000"/>
              </a:buClr>
              <a:buSzPct val="45000"/>
              <a:buFont typeface="Wingdings" charset="2"/>
              <a:buChar char=""/>
            </a:pPr>
            <a:r>
              <a:rPr b="0" lang="es-ES" sz="2000" strike="noStrike" u="none">
                <a:solidFill>
                  <a:schemeClr val="dk1"/>
                </a:solidFill>
                <a:uFillTx/>
                <a:latin typeface="Calibri"/>
              </a:rPr>
              <a:t>Tercer nivel del esquema</a:t>
            </a:r>
            <a:endParaRPr b="0" lang="es-ES" sz="2000" strike="noStrike" u="none">
              <a:solidFill>
                <a:schemeClr val="dk1"/>
              </a:solidFill>
              <a:uFillTx/>
              <a:latin typeface="Calibri"/>
            </a:endParaRPr>
          </a:p>
          <a:p>
            <a:pPr lvl="3" marL="1728000" indent="-216000">
              <a:spcBef>
                <a:spcPts val="567"/>
              </a:spcBef>
              <a:buClr>
                <a:srgbClr val="000000"/>
              </a:buClr>
              <a:buSzPct val="75000"/>
              <a:buFont typeface="Symbol" charset="2"/>
              <a:buChar char=""/>
            </a:pPr>
            <a:r>
              <a:rPr b="0" lang="es-ES" sz="2000" strike="noStrike" u="none">
                <a:solidFill>
                  <a:schemeClr val="dk1"/>
                </a:solidFill>
                <a:uFillTx/>
                <a:latin typeface="Calibri"/>
              </a:rPr>
              <a:t>Cuarto nivel del esquema</a:t>
            </a:r>
            <a:endParaRPr b="0" lang="es-ES" sz="2000" strike="noStrike" u="none">
              <a:solidFill>
                <a:schemeClr val="dk1"/>
              </a:solidFill>
              <a:uFillTx/>
              <a:latin typeface="Calibri"/>
            </a:endParaRPr>
          </a:p>
          <a:p>
            <a:pPr lvl="4" marL="2160000" indent="-216000">
              <a:spcBef>
                <a:spcPts val="283"/>
              </a:spcBef>
              <a:buClr>
                <a:srgbClr val="000000"/>
              </a:buClr>
              <a:buSzPct val="45000"/>
              <a:buFont typeface="Wingdings" charset="2"/>
              <a:buChar char=""/>
            </a:pPr>
            <a:r>
              <a:rPr b="0" lang="es-ES" sz="2000" strike="noStrike" u="none">
                <a:solidFill>
                  <a:schemeClr val="dk1"/>
                </a:solidFill>
                <a:uFillTx/>
                <a:latin typeface="Calibri"/>
              </a:rPr>
              <a:t>Quinto nivel del esquema</a:t>
            </a:r>
            <a:endParaRPr b="0" lang="es-ES" sz="2000" strike="noStrike" u="none">
              <a:solidFill>
                <a:schemeClr val="dk1"/>
              </a:solidFill>
              <a:uFillTx/>
              <a:latin typeface="Calibri"/>
            </a:endParaRPr>
          </a:p>
          <a:p>
            <a:pPr lvl="5" marL="2592000" indent="-216000">
              <a:spcBef>
                <a:spcPts val="283"/>
              </a:spcBef>
              <a:buClr>
                <a:srgbClr val="000000"/>
              </a:buClr>
              <a:buSzPct val="45000"/>
              <a:buFont typeface="Wingdings" charset="2"/>
              <a:buChar char=""/>
            </a:pPr>
            <a:r>
              <a:rPr b="0" lang="es-ES" sz="2000" strike="noStrike" u="none">
                <a:solidFill>
                  <a:schemeClr val="dk1"/>
                </a:solidFill>
                <a:uFillTx/>
                <a:latin typeface="Calibri"/>
              </a:rPr>
              <a:t>Sexto nivel del esquema</a:t>
            </a:r>
            <a:endParaRPr b="0" lang="es-ES" sz="2000" strike="noStrike" u="none">
              <a:solidFill>
                <a:schemeClr val="dk1"/>
              </a:solidFill>
              <a:uFillTx/>
              <a:latin typeface="Calibri"/>
            </a:endParaRPr>
          </a:p>
          <a:p>
            <a:pPr lvl="6" marL="3024000" indent="-216000">
              <a:spcBef>
                <a:spcPts val="283"/>
              </a:spcBef>
              <a:buClr>
                <a:srgbClr val="000000"/>
              </a:buClr>
              <a:buSzPct val="45000"/>
              <a:buFont typeface="Wingdings" charset="2"/>
              <a:buChar char=""/>
            </a:pPr>
            <a:r>
              <a:rPr b="0" lang="es-ES" sz="2000" strike="noStrike" u="none">
                <a:solidFill>
                  <a:schemeClr val="dk1"/>
                </a:solidFill>
                <a:uFillTx/>
                <a:latin typeface="Calibri"/>
              </a:rPr>
              <a:t>Séptimo nivel del esquema</a:t>
            </a:r>
            <a:endParaRPr b="0" lang="es-ES" sz="2000" strike="noStrike" u="none">
              <a:solidFill>
                <a:schemeClr val="dk1"/>
              </a:solidFill>
              <a:uFillTx/>
              <a:latin typeface="Calibri"/>
            </a:endParaRPr>
          </a:p>
        </p:txBody>
      </p:sp>
    </p:spTree>
  </p:cSld>
  <p:clrMap bg1="lt1" tx1="dk1" bg2="lt2" tx2="dk2" accent1="accent1" accent2="accent2" accent3="accent3" accent4="accent4" accent5="accent5" accent6="accent6" hlink="hlink" folHlink="folHlink"/>
  <p:sldLayoutIdLst>
    <p:sldLayoutId id="2147483661" r:id="rId5"/>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0" name="Image 0" descr="preencoded.png"/>
          <p:cNvPicPr/>
          <p:nvPr/>
        </p:nvPicPr>
        <p:blipFill>
          <a:blip r:embed="rId2"/>
          <a:stretch/>
        </p:blipFill>
        <p:spPr>
          <a:xfrm>
            <a:off x="0" y="0"/>
            <a:ext cx="14630040" cy="8229240"/>
          </a:xfrm>
          <a:prstGeom prst="rect">
            <a:avLst/>
          </a:prstGeom>
          <a:ln w="0">
            <a:noFill/>
          </a:ln>
        </p:spPr>
      </p:pic>
      <p:sp>
        <p:nvSpPr>
          <p:cNvPr id="31" name="Shape 0"/>
          <p:cNvSpPr/>
          <p:nvPr/>
        </p:nvSpPr>
        <p:spPr>
          <a:xfrm>
            <a:off x="0" y="0"/>
            <a:ext cx="14630040" cy="8229240"/>
          </a:xfrm>
          <a:prstGeom prst="rect">
            <a:avLst/>
          </a:prstGeom>
          <a:solidFill>
            <a:srgbClr val="0a081b">
              <a:alpha val="75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pic>
        <p:nvPicPr>
          <p:cNvPr id="32" name="Image 1" descr="preencoded.png">
            <a:hlinkClick r:id="rId3"/>
          </p:cNvPr>
          <p:cNvPicPr/>
          <p:nvPr/>
        </p:nvPicPr>
        <p:blipFill>
          <a:blip r:embed="rId4"/>
          <a:stretch/>
        </p:blipFill>
        <p:spPr>
          <a:xfrm>
            <a:off x="12839040" y="7749720"/>
            <a:ext cx="1722240" cy="411120"/>
          </a:xfrm>
          <a:prstGeom prst="rect">
            <a:avLst/>
          </a:prstGeom>
          <a:ln w="0">
            <a:noFill/>
          </a:ln>
        </p:spPr>
      </p:pic>
      <p:sp>
        <p:nvSpPr>
          <p:cNvPr id="3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s-ES" sz="4400" strike="noStrike" u="none">
                <a:solidFill>
                  <a:schemeClr val="dk1"/>
                </a:solidFill>
                <a:uFillTx/>
                <a:latin typeface="Calibri Light"/>
              </a:rPr>
              <a:t>Pulse para editar el formato del texto de título</a:t>
            </a:r>
            <a:endParaRPr b="0" lang="es-ES" sz="4400" strike="noStrike" u="none">
              <a:solidFill>
                <a:schemeClr val="dk1"/>
              </a:solidFill>
              <a:uFillTx/>
              <a:latin typeface="Calibri Light"/>
            </a:endParaRPr>
          </a:p>
        </p:txBody>
      </p:sp>
      <p:sp>
        <p:nvSpPr>
          <p:cNvPr id="34"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3200" strike="noStrike" u="none">
                <a:solidFill>
                  <a:schemeClr val="dk1"/>
                </a:solidFill>
                <a:uFillTx/>
                <a:latin typeface="Calibri"/>
              </a:rPr>
              <a:t>Pulse para editar el formato de texto del esquema</a:t>
            </a:r>
            <a:endParaRPr b="0" lang="es-ES" sz="3200" strike="noStrike" u="none">
              <a:solidFill>
                <a:schemeClr val="dk1"/>
              </a:solidFill>
              <a:uFillTx/>
              <a:latin typeface="Calibri"/>
            </a:endParaRPr>
          </a:p>
          <a:p>
            <a:pPr lvl="1" marL="864000" indent="-324000">
              <a:spcBef>
                <a:spcPts val="1134"/>
              </a:spcBef>
              <a:buClr>
                <a:srgbClr val="000000"/>
              </a:buClr>
              <a:buSzPct val="75000"/>
              <a:buFont typeface="Symbol" charset="2"/>
              <a:buChar char=""/>
            </a:pPr>
            <a:r>
              <a:rPr b="0" lang="es-ES" sz="2400" strike="noStrike" u="none">
                <a:solidFill>
                  <a:schemeClr val="dk1"/>
                </a:solidFill>
                <a:uFillTx/>
                <a:latin typeface="Calibri"/>
              </a:rPr>
              <a:t>Segundo nivel del esquema</a:t>
            </a:r>
            <a:endParaRPr b="0" lang="es-ES" sz="2400" strike="noStrike" u="none">
              <a:solidFill>
                <a:schemeClr val="dk1"/>
              </a:solidFill>
              <a:uFillTx/>
              <a:latin typeface="Calibri"/>
            </a:endParaRPr>
          </a:p>
          <a:p>
            <a:pPr lvl="2" marL="1296000" indent="-288000">
              <a:spcBef>
                <a:spcPts val="850"/>
              </a:spcBef>
              <a:buClr>
                <a:srgbClr val="000000"/>
              </a:buClr>
              <a:buSzPct val="45000"/>
              <a:buFont typeface="Wingdings" charset="2"/>
              <a:buChar char=""/>
            </a:pPr>
            <a:r>
              <a:rPr b="0" lang="es-ES" sz="2000" strike="noStrike" u="none">
                <a:solidFill>
                  <a:schemeClr val="dk1"/>
                </a:solidFill>
                <a:uFillTx/>
                <a:latin typeface="Calibri"/>
              </a:rPr>
              <a:t>Tercer nivel del esquema</a:t>
            </a:r>
            <a:endParaRPr b="0" lang="es-ES" sz="2000" strike="noStrike" u="none">
              <a:solidFill>
                <a:schemeClr val="dk1"/>
              </a:solidFill>
              <a:uFillTx/>
              <a:latin typeface="Calibri"/>
            </a:endParaRPr>
          </a:p>
          <a:p>
            <a:pPr lvl="3" marL="1728000" indent="-216000">
              <a:spcBef>
                <a:spcPts val="567"/>
              </a:spcBef>
              <a:buClr>
                <a:srgbClr val="000000"/>
              </a:buClr>
              <a:buSzPct val="75000"/>
              <a:buFont typeface="Symbol" charset="2"/>
              <a:buChar char=""/>
            </a:pPr>
            <a:r>
              <a:rPr b="0" lang="es-ES" sz="2000" strike="noStrike" u="none">
                <a:solidFill>
                  <a:schemeClr val="dk1"/>
                </a:solidFill>
                <a:uFillTx/>
                <a:latin typeface="Calibri"/>
              </a:rPr>
              <a:t>Cuarto nivel del esquema</a:t>
            </a:r>
            <a:endParaRPr b="0" lang="es-ES" sz="2000" strike="noStrike" u="none">
              <a:solidFill>
                <a:schemeClr val="dk1"/>
              </a:solidFill>
              <a:uFillTx/>
              <a:latin typeface="Calibri"/>
            </a:endParaRPr>
          </a:p>
          <a:p>
            <a:pPr lvl="4" marL="2160000" indent="-216000">
              <a:spcBef>
                <a:spcPts val="283"/>
              </a:spcBef>
              <a:buClr>
                <a:srgbClr val="000000"/>
              </a:buClr>
              <a:buSzPct val="45000"/>
              <a:buFont typeface="Wingdings" charset="2"/>
              <a:buChar char=""/>
            </a:pPr>
            <a:r>
              <a:rPr b="0" lang="es-ES" sz="2000" strike="noStrike" u="none">
                <a:solidFill>
                  <a:schemeClr val="dk1"/>
                </a:solidFill>
                <a:uFillTx/>
                <a:latin typeface="Calibri"/>
              </a:rPr>
              <a:t>Quinto nivel del esquema</a:t>
            </a:r>
            <a:endParaRPr b="0" lang="es-ES" sz="2000" strike="noStrike" u="none">
              <a:solidFill>
                <a:schemeClr val="dk1"/>
              </a:solidFill>
              <a:uFillTx/>
              <a:latin typeface="Calibri"/>
            </a:endParaRPr>
          </a:p>
          <a:p>
            <a:pPr lvl="5" marL="2592000" indent="-216000">
              <a:spcBef>
                <a:spcPts val="283"/>
              </a:spcBef>
              <a:buClr>
                <a:srgbClr val="000000"/>
              </a:buClr>
              <a:buSzPct val="45000"/>
              <a:buFont typeface="Wingdings" charset="2"/>
              <a:buChar char=""/>
            </a:pPr>
            <a:r>
              <a:rPr b="0" lang="es-ES" sz="2000" strike="noStrike" u="none">
                <a:solidFill>
                  <a:schemeClr val="dk1"/>
                </a:solidFill>
                <a:uFillTx/>
                <a:latin typeface="Calibri"/>
              </a:rPr>
              <a:t>Sexto nivel del esquema</a:t>
            </a:r>
            <a:endParaRPr b="0" lang="es-ES" sz="2000" strike="noStrike" u="none">
              <a:solidFill>
                <a:schemeClr val="dk1"/>
              </a:solidFill>
              <a:uFillTx/>
              <a:latin typeface="Calibri"/>
            </a:endParaRPr>
          </a:p>
          <a:p>
            <a:pPr lvl="6" marL="3024000" indent="-216000">
              <a:spcBef>
                <a:spcPts val="283"/>
              </a:spcBef>
              <a:buClr>
                <a:srgbClr val="000000"/>
              </a:buClr>
              <a:buSzPct val="45000"/>
              <a:buFont typeface="Wingdings" charset="2"/>
              <a:buChar char=""/>
            </a:pPr>
            <a:r>
              <a:rPr b="0" lang="es-ES" sz="2000" strike="noStrike" u="none">
                <a:solidFill>
                  <a:schemeClr val="dk1"/>
                </a:solidFill>
                <a:uFillTx/>
                <a:latin typeface="Calibri"/>
              </a:rPr>
              <a:t>Séptimo nivel del esquema</a:t>
            </a:r>
            <a:endParaRPr b="0" lang="es-ES" sz="2000" strike="noStrike" u="none">
              <a:solidFill>
                <a:schemeClr val="dk1"/>
              </a:solidFill>
              <a:uFillTx/>
              <a:latin typeface="Calibri"/>
            </a:endParaRPr>
          </a:p>
        </p:txBody>
      </p:sp>
    </p:spTree>
  </p:cSld>
  <p:clrMap bg1="lt1" tx1="dk1" bg2="lt2" tx2="dk2" accent1="accent1" accent2="accent2" accent3="accent3" accent4="accent4" accent5="accent5" accent6="accent6" hlink="hlink" folHlink="folHlink"/>
  <p:sldLayoutIdLst>
    <p:sldLayoutId id="2147483663" r:id="rId5"/>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5" name="Image 0" descr="preencoded.png"/>
          <p:cNvPicPr/>
          <p:nvPr/>
        </p:nvPicPr>
        <p:blipFill>
          <a:blip r:embed="rId2"/>
          <a:stretch/>
        </p:blipFill>
        <p:spPr>
          <a:xfrm>
            <a:off x="0" y="0"/>
            <a:ext cx="14629680" cy="8228880"/>
          </a:xfrm>
          <a:prstGeom prst="rect">
            <a:avLst/>
          </a:prstGeom>
          <a:ln w="0">
            <a:noFill/>
          </a:ln>
        </p:spPr>
      </p:pic>
      <p:sp>
        <p:nvSpPr>
          <p:cNvPr id="36" name="Shape 0"/>
          <p:cNvSpPr/>
          <p:nvPr/>
        </p:nvSpPr>
        <p:spPr>
          <a:xfrm>
            <a:off x="0" y="0"/>
            <a:ext cx="14629680" cy="8228880"/>
          </a:xfrm>
          <a:prstGeom prst="rect">
            <a:avLst/>
          </a:prstGeom>
          <a:solidFill>
            <a:srgbClr val="0a081b">
              <a:alpha val="75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pic>
        <p:nvPicPr>
          <p:cNvPr id="37" name="Image 1" descr="preencoded.png">
            <a:hlinkClick r:id="rId3"/>
          </p:cNvPr>
          <p:cNvPicPr/>
          <p:nvPr/>
        </p:nvPicPr>
        <p:blipFill>
          <a:blip r:embed="rId4"/>
          <a:stretch/>
        </p:blipFill>
        <p:spPr>
          <a:xfrm>
            <a:off x="12839040" y="7749720"/>
            <a:ext cx="1721880" cy="410760"/>
          </a:xfrm>
          <a:prstGeom prst="rect">
            <a:avLst/>
          </a:prstGeom>
          <a:ln w="0">
            <a:noFill/>
          </a:ln>
        </p:spPr>
      </p:pic>
      <p:sp>
        <p:nvSpPr>
          <p:cNvPr id="38"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s-ES" sz="4400" strike="noStrike" u="none">
                <a:solidFill>
                  <a:srgbClr val="000000"/>
                </a:solidFill>
                <a:uFillTx/>
                <a:latin typeface="Arial"/>
              </a:rPr>
              <a:t>Pulse para editar el formato del texto de título</a:t>
            </a:r>
            <a:endParaRPr b="0" lang="es-ES" sz="4400" strike="noStrike" u="none">
              <a:solidFill>
                <a:srgbClr val="000000"/>
              </a:solidFill>
              <a:uFillTx/>
              <a:latin typeface="Arial"/>
            </a:endParaRPr>
          </a:p>
        </p:txBody>
      </p:sp>
      <p:sp>
        <p:nvSpPr>
          <p:cNvPr id="39"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3200" strike="noStrike" u="none">
                <a:solidFill>
                  <a:srgbClr val="000000"/>
                </a:solidFill>
                <a:uFillTx/>
                <a:latin typeface="Arial"/>
              </a:rPr>
              <a:t>Pulse para editar el formato de texto del esquema</a:t>
            </a:r>
            <a:endParaRPr b="0" lang="es-ES" sz="32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s-ES" sz="2800" strike="noStrike" u="none">
                <a:solidFill>
                  <a:srgbClr val="000000"/>
                </a:solidFill>
                <a:uFillTx/>
                <a:latin typeface="Arial"/>
              </a:rPr>
              <a:t>Segundo nivel del esquema</a:t>
            </a:r>
            <a:endParaRPr b="0" lang="es-ES" sz="2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s-ES" sz="2400" strike="noStrike" u="none">
                <a:solidFill>
                  <a:srgbClr val="000000"/>
                </a:solidFill>
                <a:uFillTx/>
                <a:latin typeface="Arial"/>
              </a:rPr>
              <a:t>Tercer nivel del esquema</a:t>
            </a:r>
            <a:endParaRPr b="0" lang="es-ES" sz="24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s-ES" sz="2000" strike="noStrike" u="none">
                <a:solidFill>
                  <a:srgbClr val="000000"/>
                </a:solidFill>
                <a:uFillTx/>
                <a:latin typeface="Arial"/>
              </a:rPr>
              <a:t>Cuarto nivel del esquema</a:t>
            </a:r>
            <a:endParaRPr b="0" lang="es-ES" sz="20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s-ES" sz="2000" strike="noStrike" u="none">
                <a:solidFill>
                  <a:srgbClr val="000000"/>
                </a:solidFill>
                <a:uFillTx/>
                <a:latin typeface="Arial"/>
              </a:rPr>
              <a:t>Quinto nivel del esquema</a:t>
            </a:r>
            <a:endParaRPr b="0" lang="es-ES" sz="20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s-ES" sz="2000" strike="noStrike" u="none">
                <a:solidFill>
                  <a:srgbClr val="000000"/>
                </a:solidFill>
                <a:uFillTx/>
                <a:latin typeface="Arial"/>
              </a:rPr>
              <a:t>Sexto nivel del esquema</a:t>
            </a:r>
            <a:endParaRPr b="0" lang="es-ES" sz="20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s-ES" sz="2000" strike="noStrike" u="none">
                <a:solidFill>
                  <a:srgbClr val="000000"/>
                </a:solidFill>
                <a:uFillTx/>
                <a:latin typeface="Arial"/>
              </a:rPr>
              <a:t>Séptimo nivel del esquema</a:t>
            </a:r>
            <a:endParaRPr b="0" lang="es-ES" sz="2000" strike="noStrike" u="none">
              <a:solidFill>
                <a:srgbClr val="000000"/>
              </a:solidFill>
              <a:uFillTx/>
              <a:latin typeface="Arial"/>
            </a:endParaRPr>
          </a:p>
        </p:txBody>
      </p:sp>
    </p:spTree>
  </p:cSld>
  <p:clrMap bg1="lt1" tx1="dk1" bg2="lt2" tx2="dk2" accent1="accent1" accent2="accent2" accent3="accent3" accent4="accent4" accent5="accent5" accent6="accent6" hlink="hlink" folHlink="folHlink"/>
  <p:sldLayoutIdLst>
    <p:sldLayoutId id="2147483665" r:id="rId5"/>
  </p:sldLayoutIdLst>
</p:sldMaster>
</file>

<file path=ppt/slides/_rels/slide1.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2.xml"/><Relationship Id="rId5"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6" Type="http://schemas.openxmlformats.org/officeDocument/2006/relationships/slideLayout" Target="../slideLayouts/slideLayout8.xml"/><Relationship Id="rId7"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0.xml"/><Relationship Id="rId3"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21.png"/><Relationship Id="rId3" Type="http://schemas.openxmlformats.org/officeDocument/2006/relationships/slideLayout" Target="../slideLayouts/slideLayout11.xml"/><Relationship Id="rId4"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slideLayout" Target="../slideLayouts/slideLayout11.xml"/><Relationship Id="rId7"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26.png"/><Relationship Id="rId3" Type="http://schemas.openxmlformats.org/officeDocument/2006/relationships/slideLayout" Target="../slideLayouts/slideLayout12.xml"/><Relationship Id="rId4"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3.xml"/><Relationship Id="rId3"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27.png"/><Relationship Id="rId3" Type="http://schemas.openxmlformats.org/officeDocument/2006/relationships/image" Target="../media/image28.png"/><Relationship Id="rId4" Type="http://schemas.openxmlformats.org/officeDocument/2006/relationships/image" Target="../media/image29.png"/><Relationship Id="rId5" Type="http://schemas.openxmlformats.org/officeDocument/2006/relationships/image" Target="../media/image30.png"/><Relationship Id="rId6" Type="http://schemas.openxmlformats.org/officeDocument/2006/relationships/slideLayout" Target="../slideLayouts/slideLayout14.xml"/><Relationship Id="rId7" Type="http://schemas.openxmlformats.org/officeDocument/2006/relationships/notesSlide" Target="../notesSlides/notesSlide16.xml"/>
</Relationships>
</file>

<file path=ppt/slides/_rels/slide1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31.png"/><Relationship Id="rId3" Type="http://schemas.openxmlformats.org/officeDocument/2006/relationships/slideLayout" Target="../slideLayouts/slideLayout15.xml"/><Relationship Id="rId4" Type="http://schemas.openxmlformats.org/officeDocument/2006/relationships/notesSlide" Target="../notesSlides/notesSlide17.xml"/>
</Relationships>
</file>

<file path=ppt/slides/_rels/slide18.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16.xml"/><Relationship Id="rId6" Type="http://schemas.openxmlformats.org/officeDocument/2006/relationships/notesSlide" Target="../notesSlides/notesSlide18.xml"/>
</Relationships>
</file>

<file path=ppt/slides/_rels/slide19.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35.png"/><Relationship Id="rId3" Type="http://schemas.openxmlformats.org/officeDocument/2006/relationships/image" Target="../media/image36.png"/><Relationship Id="rId4" Type="http://schemas.openxmlformats.org/officeDocument/2006/relationships/image" Target="../media/image37.png"/><Relationship Id="rId5" Type="http://schemas.openxmlformats.org/officeDocument/2006/relationships/image" Target="../media/image38.png"/><Relationship Id="rId6" Type="http://schemas.openxmlformats.org/officeDocument/2006/relationships/slideLayout" Target="../slideLayouts/slideLayout17.xml"/><Relationship Id="rId7" Type="http://schemas.openxmlformats.org/officeDocument/2006/relationships/notesSlide" Target="../notesSlides/notesSlide19.xml"/>
</Relationships>
</file>

<file path=ppt/slides/_rels/slide2.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xml"/>
</Relationships>
</file>

<file path=ppt/slides/_rels/slide20.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39.png"/><Relationship Id="rId3" Type="http://schemas.openxmlformats.org/officeDocument/2006/relationships/slideLayout" Target="../slideLayouts/slideLayout18.xml"/><Relationship Id="rId4" Type="http://schemas.openxmlformats.org/officeDocument/2006/relationships/notesSlide" Target="../notesSlides/notesSlide20.xml"/>
</Relationships>
</file>

<file path=ppt/slides/_rels/slide21.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8.xml"/>
</Relationships>
</file>

<file path=ppt/slides/_rels/slide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7.png"/><Relationship Id="rId3" Type="http://schemas.openxmlformats.org/officeDocument/2006/relationships/slideLayout" Target="../slideLayouts/slideLayout9.xml"/><Relationship Id="rId4"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3.xml"/><Relationship Id="rId3"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slideLayout" Target="../slideLayouts/slideLayout4.xml"/><Relationship Id="rId7"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12.png"/><Relationship Id="rId3" Type="http://schemas.openxmlformats.org/officeDocument/2006/relationships/slideLayout" Target="../slideLayouts/slideLayout5.xml"/><Relationship Id="rId4"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13.jpeg"/><Relationship Id="rId3" Type="http://schemas.openxmlformats.org/officeDocument/2006/relationships/slideLayout" Target="../slideLayouts/slideLayout5.xml"/>
</Relationships>
</file>

<file path=ppt/slides/_rels/slide8.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14.png"/><Relationship Id="rId3" Type="http://schemas.openxmlformats.org/officeDocument/2006/relationships/slideLayout" Target="../slideLayouts/slideLayout6.xml"/><Relationship Id="rId4"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15.png"/><Relationship Id="rId3" Type="http://schemas.openxmlformats.org/officeDocument/2006/relationships/slideLayout" Target="../slideLayouts/slideLayout7.xml"/><Relationship Id="rId4"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1" name="" descr=""/>
          <p:cNvPicPr/>
          <p:nvPr/>
        </p:nvPicPr>
        <p:blipFill>
          <a:blip r:embed="rId1"/>
          <a:stretch/>
        </p:blipFill>
        <p:spPr>
          <a:xfrm>
            <a:off x="-49320" y="360"/>
            <a:ext cx="14630040" cy="8229240"/>
          </a:xfrm>
          <a:prstGeom prst="rect">
            <a:avLst/>
          </a:prstGeom>
          <a:ln w="0">
            <a:noFill/>
          </a:ln>
        </p:spPr>
      </p:pic>
      <p:pic>
        <p:nvPicPr>
          <p:cNvPr id="92" name="Image 0" descr="preencoded.png"/>
          <p:cNvPicPr/>
          <p:nvPr/>
        </p:nvPicPr>
        <p:blipFill>
          <a:blip r:embed="rId2"/>
          <a:stretch/>
        </p:blipFill>
        <p:spPr>
          <a:xfrm>
            <a:off x="0" y="0"/>
            <a:ext cx="5486040" cy="8229240"/>
          </a:xfrm>
          <a:prstGeom prst="rect">
            <a:avLst/>
          </a:prstGeom>
          <a:ln w="0">
            <a:noFill/>
          </a:ln>
        </p:spPr>
      </p:pic>
      <p:sp>
        <p:nvSpPr>
          <p:cNvPr id="93" name="Text 0"/>
          <p:cNvSpPr/>
          <p:nvPr/>
        </p:nvSpPr>
        <p:spPr>
          <a:xfrm>
            <a:off x="5904360" y="221400"/>
            <a:ext cx="7415640" cy="2838600"/>
          </a:xfrm>
          <a:prstGeom prst="rect">
            <a:avLst/>
          </a:prstGeom>
          <a:noFill/>
          <a:ln w="0">
            <a:noFill/>
          </a:ln>
        </p:spPr>
        <p:style>
          <a:lnRef idx="0"/>
          <a:fillRef idx="0"/>
          <a:effectRef idx="0"/>
          <a:fontRef idx="minor"/>
        </p:style>
        <p:txBody>
          <a:bodyPr lIns="0" rIns="0" tIns="0" bIns="0" anchor="t">
            <a:noAutofit/>
          </a:bodyPr>
          <a:p>
            <a:pPr>
              <a:lnSpc>
                <a:spcPts val="7449"/>
              </a:lnSpc>
              <a:tabLst>
                <a:tab algn="l" pos="0"/>
              </a:tabLst>
            </a:pPr>
            <a:r>
              <a:rPr b="1" lang="en-US" sz="5950" strike="noStrike" u="none">
                <a:solidFill>
                  <a:srgbClr val="f0fcff"/>
                </a:solidFill>
                <a:uFillTx/>
                <a:latin typeface="Noto Sans Georgian Bold"/>
                <a:ea typeface="Spline Sans Bold"/>
              </a:rPr>
              <a:t>Axelor: Soluciones ERP y CRM Innovadoras</a:t>
            </a:r>
            <a:endParaRPr b="0" lang="es-ES" sz="5950" strike="noStrike" u="none">
              <a:solidFill>
                <a:srgbClr val="000000"/>
              </a:solidFill>
              <a:uFillTx/>
              <a:latin typeface="Noto Sans Georgian Bold"/>
            </a:endParaRPr>
          </a:p>
        </p:txBody>
      </p:sp>
      <p:sp>
        <p:nvSpPr>
          <p:cNvPr id="94" name="Text 1"/>
          <p:cNvSpPr/>
          <p:nvPr/>
        </p:nvSpPr>
        <p:spPr>
          <a:xfrm>
            <a:off x="5940000" y="3315240"/>
            <a:ext cx="7415640" cy="1184760"/>
          </a:xfrm>
          <a:prstGeom prst="rect">
            <a:avLst/>
          </a:prstGeom>
          <a:noFill/>
          <a:ln w="0">
            <a:noFill/>
          </a:ln>
        </p:spPr>
        <p:style>
          <a:lnRef idx="0"/>
          <a:fillRef idx="0"/>
          <a:effectRef idx="0"/>
          <a:fontRef idx="minor"/>
        </p:style>
        <p:txBody>
          <a:bodyPr lIns="0" rIns="0" tIns="0" bIns="0" anchor="t">
            <a:noAutofit/>
          </a:bodyPr>
          <a:p>
            <a:pPr>
              <a:lnSpc>
                <a:spcPts val="3101"/>
              </a:lnSpc>
              <a:tabLst>
                <a:tab algn="l" pos="0"/>
              </a:tabLst>
            </a:pPr>
            <a:r>
              <a:rPr b="0" lang="en-US" sz="1900" strike="noStrike" u="none">
                <a:solidFill>
                  <a:srgbClr val="e0e4e6"/>
                </a:solidFill>
                <a:uFillTx/>
                <a:latin typeface="DejaVu Serif Condensed"/>
                <a:ea typeface="Barlow"/>
              </a:rPr>
              <a:t>Bienvenidos a nuestra presentación sobre Axelor, líder en soluciones ERP y CRM. Descubra cómo nuestro software integrado puede optimizar sus procesos empresariales y potenciar su crecimiento.</a:t>
            </a:r>
            <a:endParaRPr b="0" lang="es-ES" sz="1900" strike="noStrike" u="none">
              <a:solidFill>
                <a:srgbClr val="000000"/>
              </a:solidFill>
              <a:uFillTx/>
              <a:latin typeface="DejaVu Serif Condensed"/>
            </a:endParaRPr>
          </a:p>
        </p:txBody>
      </p:sp>
      <p:sp>
        <p:nvSpPr>
          <p:cNvPr id="95" name="Text 18"/>
          <p:cNvSpPr/>
          <p:nvPr/>
        </p:nvSpPr>
        <p:spPr>
          <a:xfrm>
            <a:off x="5827680" y="7020000"/>
            <a:ext cx="6772320" cy="859680"/>
          </a:xfrm>
          <a:prstGeom prst="rect">
            <a:avLst/>
          </a:prstGeom>
          <a:noFill/>
          <a:ln w="0">
            <a:noFill/>
          </a:ln>
        </p:spPr>
        <p:style>
          <a:lnRef idx="0"/>
          <a:fillRef idx="0"/>
          <a:effectRef idx="0"/>
          <a:fontRef idx="minor"/>
        </p:style>
        <p:txBody>
          <a:bodyPr lIns="0" rIns="0" tIns="0" bIns="0" anchor="t">
            <a:noAutofit/>
          </a:bodyPr>
          <a:p>
            <a:pPr>
              <a:lnSpc>
                <a:spcPts val="3101"/>
              </a:lnSpc>
              <a:tabLst>
                <a:tab algn="l" pos="0"/>
              </a:tabLst>
            </a:pPr>
            <a:r>
              <a:rPr b="0" lang="en-US" sz="1900" strike="noStrike" u="none">
                <a:solidFill>
                  <a:srgbClr val="e0e4e6"/>
                </a:solidFill>
                <a:uFillTx/>
                <a:latin typeface="Barlow"/>
                <a:ea typeface="Barlow"/>
              </a:rPr>
              <a:t>Francisco Crespo Martín e Iván Francisco Bueno Uceta</a:t>
            </a:r>
            <a:endParaRPr b="0" lang="es-ES" sz="1900" strike="noStrike" u="none">
              <a:solidFill>
                <a:srgbClr val="000000"/>
              </a:solidFill>
              <a:uFillTx/>
              <a:latin typeface="Arial"/>
            </a:endParaRPr>
          </a:p>
        </p:txBody>
      </p:sp>
      <p:pic>
        <p:nvPicPr>
          <p:cNvPr id="96" name="" descr=""/>
          <p:cNvPicPr/>
          <p:nvPr/>
        </p:nvPicPr>
        <p:blipFill>
          <a:blip r:embed="rId3"/>
          <a:stretch/>
        </p:blipFill>
        <p:spPr>
          <a:xfrm>
            <a:off x="7071480" y="4500000"/>
            <a:ext cx="4268520" cy="2400840"/>
          </a:xfrm>
          <a:prstGeom prst="rect">
            <a:avLst/>
          </a:prstGeom>
          <a:ln w="0">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78" name="" descr=""/>
          <p:cNvPicPr/>
          <p:nvPr/>
        </p:nvPicPr>
        <p:blipFill>
          <a:blip r:embed="rId1"/>
          <a:stretch/>
        </p:blipFill>
        <p:spPr>
          <a:xfrm>
            <a:off x="-49680" y="360"/>
            <a:ext cx="14630040" cy="8229240"/>
          </a:xfrm>
          <a:prstGeom prst="rect">
            <a:avLst/>
          </a:prstGeom>
          <a:ln w="0">
            <a:noFill/>
          </a:ln>
        </p:spPr>
      </p:pic>
      <p:pic>
        <p:nvPicPr>
          <p:cNvPr id="179" name="Image 0" descr="preencoded.png"/>
          <p:cNvPicPr/>
          <p:nvPr/>
        </p:nvPicPr>
        <p:blipFill>
          <a:blip r:embed="rId2"/>
          <a:stretch/>
        </p:blipFill>
        <p:spPr>
          <a:xfrm>
            <a:off x="9144000" y="0"/>
            <a:ext cx="5486040" cy="8229240"/>
          </a:xfrm>
          <a:prstGeom prst="rect">
            <a:avLst/>
          </a:prstGeom>
          <a:ln w="0">
            <a:noFill/>
          </a:ln>
        </p:spPr>
      </p:pic>
      <p:sp>
        <p:nvSpPr>
          <p:cNvPr id="180" name="Text 0"/>
          <p:cNvSpPr/>
          <p:nvPr/>
        </p:nvSpPr>
        <p:spPr>
          <a:xfrm>
            <a:off x="781560" y="648000"/>
            <a:ext cx="7580880" cy="1239840"/>
          </a:xfrm>
          <a:prstGeom prst="rect">
            <a:avLst/>
          </a:prstGeom>
          <a:noFill/>
          <a:ln w="0">
            <a:noFill/>
          </a:ln>
        </p:spPr>
        <p:style>
          <a:lnRef idx="0"/>
          <a:fillRef idx="0"/>
          <a:effectRef idx="0"/>
          <a:fontRef idx="minor"/>
        </p:style>
        <p:txBody>
          <a:bodyPr lIns="0" rIns="0" tIns="0" bIns="0" anchor="t">
            <a:noAutofit/>
          </a:bodyPr>
          <a:p>
            <a:pPr>
              <a:lnSpc>
                <a:spcPts val="4850"/>
              </a:lnSpc>
              <a:tabLst>
                <a:tab algn="l" pos="0"/>
              </a:tabLst>
            </a:pPr>
            <a:r>
              <a:rPr b="1" lang="en-US" sz="3900" strike="noStrike" u="none">
                <a:solidFill>
                  <a:srgbClr val="f0fcff"/>
                </a:solidFill>
                <a:uFillTx/>
                <a:latin typeface="Noto Sans Georgian Bold"/>
                <a:ea typeface="Spline Sans Bold"/>
              </a:rPr>
              <a:t>Sistema Gestor de Base de Datos (SGBD)</a:t>
            </a:r>
            <a:endParaRPr b="0" lang="es-ES" sz="3900" strike="noStrike" u="none">
              <a:solidFill>
                <a:srgbClr val="000000"/>
              </a:solidFill>
              <a:uFillTx/>
              <a:latin typeface="Noto Sans Georgian Bold"/>
            </a:endParaRPr>
          </a:p>
        </p:txBody>
      </p:sp>
      <p:pic>
        <p:nvPicPr>
          <p:cNvPr id="181" name="Image 1" descr="preencoded.png"/>
          <p:cNvPicPr/>
          <p:nvPr/>
        </p:nvPicPr>
        <p:blipFill>
          <a:blip r:embed="rId3"/>
          <a:stretch/>
        </p:blipFill>
        <p:spPr>
          <a:xfrm>
            <a:off x="781560" y="2223000"/>
            <a:ext cx="1116000" cy="1785600"/>
          </a:xfrm>
          <a:prstGeom prst="rect">
            <a:avLst/>
          </a:prstGeom>
          <a:ln w="0">
            <a:noFill/>
          </a:ln>
        </p:spPr>
      </p:pic>
      <p:sp>
        <p:nvSpPr>
          <p:cNvPr id="182" name="Text 1"/>
          <p:cNvSpPr/>
          <p:nvPr/>
        </p:nvSpPr>
        <p:spPr>
          <a:xfrm>
            <a:off x="2232360" y="2446200"/>
            <a:ext cx="2480400" cy="309960"/>
          </a:xfrm>
          <a:prstGeom prst="rect">
            <a:avLst/>
          </a:prstGeom>
          <a:noFill/>
          <a:ln w="0">
            <a:noFill/>
          </a:ln>
        </p:spPr>
        <p:style>
          <a:lnRef idx="0"/>
          <a:fillRef idx="0"/>
          <a:effectRef idx="0"/>
          <a:fontRef idx="minor"/>
        </p:style>
        <p:txBody>
          <a:bodyPr wrap="none" lIns="0" rIns="0" tIns="0" bIns="0" anchor="t">
            <a:noAutofit/>
          </a:bodyPr>
          <a:p>
            <a:pPr>
              <a:lnSpc>
                <a:spcPts val="2401"/>
              </a:lnSpc>
              <a:tabLst>
                <a:tab algn="l" pos="0"/>
              </a:tabLst>
            </a:pPr>
            <a:r>
              <a:rPr b="1" lang="en-US" sz="1950" strike="noStrike" u="none">
                <a:solidFill>
                  <a:srgbClr val="e0e4e6"/>
                </a:solidFill>
                <a:uFillTx/>
                <a:latin typeface="Noto Sans Georgian Bold"/>
                <a:ea typeface="Spline Sans Bold"/>
              </a:rPr>
              <a:t>PostgreSQL</a:t>
            </a:r>
            <a:endParaRPr b="0" lang="es-ES" sz="1950" strike="noStrike" u="none">
              <a:solidFill>
                <a:srgbClr val="000000"/>
              </a:solidFill>
              <a:uFillTx/>
              <a:latin typeface="Noto Sans Georgian Bold"/>
            </a:endParaRPr>
          </a:p>
        </p:txBody>
      </p:sp>
      <p:sp>
        <p:nvSpPr>
          <p:cNvPr id="183" name="Text 2"/>
          <p:cNvSpPr/>
          <p:nvPr/>
        </p:nvSpPr>
        <p:spPr>
          <a:xfrm>
            <a:off x="2232360" y="2890440"/>
            <a:ext cx="6129720" cy="713880"/>
          </a:xfrm>
          <a:prstGeom prst="rect">
            <a:avLst/>
          </a:prstGeom>
          <a:noFill/>
          <a:ln w="0">
            <a:noFill/>
          </a:ln>
        </p:spPr>
        <p:style>
          <a:lnRef idx="0"/>
          <a:fillRef idx="0"/>
          <a:effectRef idx="0"/>
          <a:fontRef idx="minor"/>
        </p:style>
        <p:txBody>
          <a:bodyPr lIns="0" rIns="0" tIns="0" bIns="0" anchor="t">
            <a:noAutofit/>
          </a:bodyPr>
          <a:p>
            <a:pPr>
              <a:lnSpc>
                <a:spcPts val="2801"/>
              </a:lnSpc>
              <a:tabLst>
                <a:tab algn="l" pos="0"/>
              </a:tabLst>
            </a:pPr>
            <a:r>
              <a:rPr b="0" lang="en-US" sz="1750" strike="noStrike" u="none">
                <a:solidFill>
                  <a:srgbClr val="e0e4e6"/>
                </a:solidFill>
                <a:uFillTx/>
                <a:latin typeface="DejaVu Serif Condensed"/>
                <a:ea typeface="Barlow"/>
              </a:rPr>
              <a:t>Axelor utiliza PostgreSQL como SGBD principal, garantizando robustez y escalabilidad en el manejo de datos.</a:t>
            </a:r>
            <a:endParaRPr b="0" lang="es-ES" sz="1750" strike="noStrike" u="none">
              <a:solidFill>
                <a:srgbClr val="000000"/>
              </a:solidFill>
              <a:uFillTx/>
              <a:latin typeface="DejaVu Serif Condensed"/>
            </a:endParaRPr>
          </a:p>
        </p:txBody>
      </p:sp>
      <p:pic>
        <p:nvPicPr>
          <p:cNvPr id="184" name="Image 2" descr="preencoded.png"/>
          <p:cNvPicPr/>
          <p:nvPr/>
        </p:nvPicPr>
        <p:blipFill>
          <a:blip r:embed="rId4"/>
          <a:stretch/>
        </p:blipFill>
        <p:spPr>
          <a:xfrm>
            <a:off x="781560" y="4009320"/>
            <a:ext cx="1116000" cy="1785600"/>
          </a:xfrm>
          <a:prstGeom prst="rect">
            <a:avLst/>
          </a:prstGeom>
          <a:ln w="0">
            <a:noFill/>
          </a:ln>
        </p:spPr>
      </p:pic>
      <p:sp>
        <p:nvSpPr>
          <p:cNvPr id="185" name="Text 3"/>
          <p:cNvSpPr/>
          <p:nvPr/>
        </p:nvSpPr>
        <p:spPr>
          <a:xfrm>
            <a:off x="2232360" y="4232520"/>
            <a:ext cx="3113280" cy="309960"/>
          </a:xfrm>
          <a:prstGeom prst="rect">
            <a:avLst/>
          </a:prstGeom>
          <a:noFill/>
          <a:ln w="0">
            <a:noFill/>
          </a:ln>
        </p:spPr>
        <p:style>
          <a:lnRef idx="0"/>
          <a:fillRef idx="0"/>
          <a:effectRef idx="0"/>
          <a:fontRef idx="minor"/>
        </p:style>
        <p:txBody>
          <a:bodyPr wrap="none" lIns="0" rIns="0" tIns="0" bIns="0" anchor="t">
            <a:noAutofit/>
          </a:bodyPr>
          <a:p>
            <a:pPr>
              <a:lnSpc>
                <a:spcPts val="2401"/>
              </a:lnSpc>
              <a:tabLst>
                <a:tab algn="l" pos="0"/>
              </a:tabLst>
            </a:pPr>
            <a:r>
              <a:rPr b="1" lang="en-US" sz="1950" strike="noStrike" u="none">
                <a:solidFill>
                  <a:srgbClr val="e0e4e6"/>
                </a:solidFill>
                <a:uFillTx/>
                <a:latin typeface="Noto Sans Georgian Bold"/>
                <a:ea typeface="Spline Sans Bold"/>
              </a:rPr>
              <a:t>Optimización de Consultas</a:t>
            </a:r>
            <a:endParaRPr b="0" lang="es-ES" sz="1950" strike="noStrike" u="none">
              <a:solidFill>
                <a:srgbClr val="000000"/>
              </a:solidFill>
              <a:uFillTx/>
              <a:latin typeface="Noto Sans Georgian Bold"/>
            </a:endParaRPr>
          </a:p>
        </p:txBody>
      </p:sp>
      <p:sp>
        <p:nvSpPr>
          <p:cNvPr id="186" name="Text 4"/>
          <p:cNvSpPr/>
          <p:nvPr/>
        </p:nvSpPr>
        <p:spPr>
          <a:xfrm>
            <a:off x="2232360" y="4676400"/>
            <a:ext cx="6129720" cy="713880"/>
          </a:xfrm>
          <a:prstGeom prst="rect">
            <a:avLst/>
          </a:prstGeom>
          <a:noFill/>
          <a:ln w="0">
            <a:noFill/>
          </a:ln>
        </p:spPr>
        <p:style>
          <a:lnRef idx="0"/>
          <a:fillRef idx="0"/>
          <a:effectRef idx="0"/>
          <a:fontRef idx="minor"/>
        </p:style>
        <p:txBody>
          <a:bodyPr lIns="0" rIns="0" tIns="0" bIns="0" anchor="t">
            <a:noAutofit/>
          </a:bodyPr>
          <a:p>
            <a:pPr>
              <a:lnSpc>
                <a:spcPts val="2801"/>
              </a:lnSpc>
              <a:tabLst>
                <a:tab algn="l" pos="0"/>
              </a:tabLst>
            </a:pPr>
            <a:r>
              <a:rPr b="0" lang="en-US" sz="1750" strike="noStrike" u="none">
                <a:solidFill>
                  <a:srgbClr val="e0e4e6"/>
                </a:solidFill>
                <a:uFillTx/>
                <a:latin typeface="DejaVu Serif Condensed"/>
                <a:ea typeface="Barlow"/>
              </a:rPr>
              <a:t>Implementa técnicas avanzadas de optimización para garantizar un rendimiento óptimo en consultas complejas.</a:t>
            </a:r>
            <a:endParaRPr b="0" lang="es-ES" sz="1750" strike="noStrike" u="none">
              <a:solidFill>
                <a:srgbClr val="000000"/>
              </a:solidFill>
              <a:uFillTx/>
              <a:latin typeface="DejaVu Serif Condensed"/>
            </a:endParaRPr>
          </a:p>
        </p:txBody>
      </p:sp>
      <p:pic>
        <p:nvPicPr>
          <p:cNvPr id="187" name="Image 3" descr="preencoded.png"/>
          <p:cNvPicPr/>
          <p:nvPr/>
        </p:nvPicPr>
        <p:blipFill>
          <a:blip r:embed="rId5"/>
          <a:stretch/>
        </p:blipFill>
        <p:spPr>
          <a:xfrm>
            <a:off x="781560" y="5795280"/>
            <a:ext cx="1116000" cy="1785600"/>
          </a:xfrm>
          <a:prstGeom prst="rect">
            <a:avLst/>
          </a:prstGeom>
          <a:ln w="0">
            <a:noFill/>
          </a:ln>
        </p:spPr>
      </p:pic>
      <p:sp>
        <p:nvSpPr>
          <p:cNvPr id="188" name="Text 5"/>
          <p:cNvSpPr/>
          <p:nvPr/>
        </p:nvSpPr>
        <p:spPr>
          <a:xfrm>
            <a:off x="2232360" y="6018480"/>
            <a:ext cx="2480400" cy="309960"/>
          </a:xfrm>
          <a:prstGeom prst="rect">
            <a:avLst/>
          </a:prstGeom>
          <a:noFill/>
          <a:ln w="0">
            <a:noFill/>
          </a:ln>
        </p:spPr>
        <p:style>
          <a:lnRef idx="0"/>
          <a:fillRef idx="0"/>
          <a:effectRef idx="0"/>
          <a:fontRef idx="minor"/>
        </p:style>
        <p:txBody>
          <a:bodyPr wrap="none" lIns="0" rIns="0" tIns="0" bIns="0" anchor="t">
            <a:noAutofit/>
          </a:bodyPr>
          <a:p>
            <a:pPr>
              <a:lnSpc>
                <a:spcPts val="2401"/>
              </a:lnSpc>
              <a:tabLst>
                <a:tab algn="l" pos="0"/>
              </a:tabLst>
            </a:pPr>
            <a:r>
              <a:rPr b="1" lang="en-US" sz="1950" strike="noStrike" u="none">
                <a:solidFill>
                  <a:srgbClr val="e0e4e6"/>
                </a:solidFill>
                <a:uFillTx/>
                <a:latin typeface="Noto Sans Georgian Bold"/>
                <a:ea typeface="Spline Sans Bold"/>
              </a:rPr>
              <a:t>Seguridad Avanzada</a:t>
            </a:r>
            <a:endParaRPr b="0" lang="es-ES" sz="1950" strike="noStrike" u="none">
              <a:solidFill>
                <a:srgbClr val="000000"/>
              </a:solidFill>
              <a:uFillTx/>
              <a:latin typeface="Noto Sans Georgian Bold"/>
            </a:endParaRPr>
          </a:p>
        </p:txBody>
      </p:sp>
      <p:sp>
        <p:nvSpPr>
          <p:cNvPr id="189" name="Text 6"/>
          <p:cNvSpPr/>
          <p:nvPr/>
        </p:nvSpPr>
        <p:spPr>
          <a:xfrm>
            <a:off x="2232360" y="6462720"/>
            <a:ext cx="6129720" cy="713880"/>
          </a:xfrm>
          <a:prstGeom prst="rect">
            <a:avLst/>
          </a:prstGeom>
          <a:noFill/>
          <a:ln w="0">
            <a:noFill/>
          </a:ln>
        </p:spPr>
        <p:style>
          <a:lnRef idx="0"/>
          <a:fillRef idx="0"/>
          <a:effectRef idx="0"/>
          <a:fontRef idx="minor"/>
        </p:style>
        <p:txBody>
          <a:bodyPr lIns="0" rIns="0" tIns="0" bIns="0" anchor="t">
            <a:noAutofit/>
          </a:bodyPr>
          <a:p>
            <a:pPr>
              <a:lnSpc>
                <a:spcPts val="2801"/>
              </a:lnSpc>
              <a:tabLst>
                <a:tab algn="l" pos="0"/>
              </a:tabLst>
            </a:pPr>
            <a:r>
              <a:rPr b="0" lang="en-US" sz="1750" strike="noStrike" u="none">
                <a:solidFill>
                  <a:srgbClr val="e0e4e6"/>
                </a:solidFill>
                <a:uFillTx/>
                <a:latin typeface="DejaVu Serif Condensed"/>
                <a:ea typeface="Barlow"/>
              </a:rPr>
              <a:t>Ofrece características de seguridad robustas, incluyendo cifrado de datos y control de acceso granular.</a:t>
            </a:r>
            <a:endParaRPr b="0" lang="es-ES" sz="1750" strike="noStrike" u="none">
              <a:solidFill>
                <a:srgbClr val="000000"/>
              </a:solidFill>
              <a:uFillTx/>
              <a:latin typeface="DejaVu Serif Condensed"/>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90" name="Image 5" descr="preencoded.png"/>
          <p:cNvPicPr/>
          <p:nvPr/>
        </p:nvPicPr>
        <p:blipFill>
          <a:blip r:embed="rId1"/>
          <a:stretch/>
        </p:blipFill>
        <p:spPr>
          <a:xfrm>
            <a:off x="9144000" y="0"/>
            <a:ext cx="5485680" cy="8232840"/>
          </a:xfrm>
          <a:prstGeom prst="rect">
            <a:avLst/>
          </a:prstGeom>
          <a:ln w="0">
            <a:noFill/>
          </a:ln>
        </p:spPr>
      </p:pic>
      <p:sp>
        <p:nvSpPr>
          <p:cNvPr id="191" name="Text 27"/>
          <p:cNvSpPr/>
          <p:nvPr/>
        </p:nvSpPr>
        <p:spPr>
          <a:xfrm>
            <a:off x="706320" y="554760"/>
            <a:ext cx="7731000" cy="1119960"/>
          </a:xfrm>
          <a:prstGeom prst="rect">
            <a:avLst/>
          </a:prstGeom>
          <a:noFill/>
          <a:ln w="0">
            <a:noFill/>
          </a:ln>
        </p:spPr>
        <p:style>
          <a:lnRef idx="0"/>
          <a:fillRef idx="0"/>
          <a:effectRef idx="0"/>
          <a:fontRef idx="minor"/>
        </p:style>
        <p:txBody>
          <a:bodyPr lIns="0" rIns="0" tIns="0" bIns="0" anchor="t">
            <a:noAutofit/>
          </a:bodyPr>
          <a:p>
            <a:pPr>
              <a:lnSpc>
                <a:spcPts val="4399"/>
              </a:lnSpc>
              <a:tabLst>
                <a:tab algn="l" pos="0"/>
              </a:tabLst>
            </a:pPr>
            <a:r>
              <a:rPr b="1" lang="en-US" sz="3500" strike="noStrike" u="none">
                <a:solidFill>
                  <a:srgbClr val="f0fcff"/>
                </a:solidFill>
                <a:uFillTx/>
                <a:latin typeface="Noto Sans Georgian Bold"/>
                <a:ea typeface="Spline Sans Bold"/>
              </a:rPr>
              <a:t>Requisitos de Instalación de Axelor ERP</a:t>
            </a:r>
            <a:endParaRPr b="0" lang="es-ES" sz="3500" strike="noStrike" u="none">
              <a:solidFill>
                <a:srgbClr val="000000"/>
              </a:solidFill>
              <a:uFillTx/>
              <a:latin typeface="Noto Sans Georgian Bold"/>
            </a:endParaRPr>
          </a:p>
        </p:txBody>
      </p:sp>
      <p:sp>
        <p:nvSpPr>
          <p:cNvPr id="192" name="Shape 10"/>
          <p:cNvSpPr/>
          <p:nvPr/>
        </p:nvSpPr>
        <p:spPr>
          <a:xfrm>
            <a:off x="706320" y="2205000"/>
            <a:ext cx="453240" cy="453240"/>
          </a:xfrm>
          <a:prstGeom prst="roundRect">
            <a:avLst>
              <a:gd name="adj" fmla="val 66683"/>
            </a:avLst>
          </a:prstGeom>
          <a:solidFill>
            <a:srgbClr val="0a081b"/>
          </a:solidFill>
          <a:ln w="22860">
            <a:solidFill>
              <a:srgbClr val="16ffbb"/>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193" name="Text 28"/>
          <p:cNvSpPr/>
          <p:nvPr/>
        </p:nvSpPr>
        <p:spPr>
          <a:xfrm>
            <a:off x="874800" y="2297520"/>
            <a:ext cx="115560" cy="268200"/>
          </a:xfrm>
          <a:prstGeom prst="rect">
            <a:avLst/>
          </a:prstGeom>
          <a:noFill/>
          <a:ln w="0">
            <a:noFill/>
          </a:ln>
        </p:spPr>
        <p:style>
          <a:lnRef idx="0"/>
          <a:fillRef idx="0"/>
          <a:effectRef idx="0"/>
          <a:fontRef idx="minor"/>
        </p:style>
        <p:txBody>
          <a:bodyPr wrap="none" lIns="0" rIns="0" tIns="0" bIns="0" anchor="t">
            <a:noAutofit/>
          </a:bodyPr>
          <a:p>
            <a:pPr algn="ctr">
              <a:lnSpc>
                <a:spcPts val="2100"/>
              </a:lnSpc>
              <a:tabLst>
                <a:tab algn="l" pos="0"/>
              </a:tabLst>
            </a:pPr>
            <a:r>
              <a:rPr b="1" lang="en-US" sz="2100" strike="noStrike" u="none">
                <a:solidFill>
                  <a:srgbClr val="e0e4e6"/>
                </a:solidFill>
                <a:uFillTx/>
                <a:latin typeface="Spline Sans Bold"/>
                <a:ea typeface="Spline Sans Bold"/>
              </a:rPr>
              <a:t>1</a:t>
            </a:r>
            <a:endParaRPr b="0" lang="es-ES" sz="2100" strike="noStrike" u="none">
              <a:solidFill>
                <a:srgbClr val="000000"/>
              </a:solidFill>
              <a:uFillTx/>
              <a:latin typeface="Arial"/>
            </a:endParaRPr>
          </a:p>
        </p:txBody>
      </p:sp>
      <p:sp>
        <p:nvSpPr>
          <p:cNvPr id="194" name="Text 29"/>
          <p:cNvSpPr/>
          <p:nvPr/>
        </p:nvSpPr>
        <p:spPr>
          <a:xfrm>
            <a:off x="1361880" y="2205000"/>
            <a:ext cx="2507400" cy="279360"/>
          </a:xfrm>
          <a:prstGeom prst="rect">
            <a:avLst/>
          </a:prstGeom>
          <a:noFill/>
          <a:ln w="0">
            <a:noFill/>
          </a:ln>
        </p:spPr>
        <p:style>
          <a:lnRef idx="0"/>
          <a:fillRef idx="0"/>
          <a:effectRef idx="0"/>
          <a:fontRef idx="minor"/>
        </p:style>
        <p:txBody>
          <a:bodyPr wrap="none" lIns="0" rIns="0" tIns="0" bIns="0" anchor="t">
            <a:noAutofit/>
          </a:bodyPr>
          <a:p>
            <a:pPr>
              <a:lnSpc>
                <a:spcPts val="2200"/>
              </a:lnSpc>
              <a:tabLst>
                <a:tab algn="l" pos="0"/>
              </a:tabLst>
            </a:pPr>
            <a:r>
              <a:rPr b="1" lang="en-US" sz="1750" strike="noStrike" u="none">
                <a:solidFill>
                  <a:srgbClr val="e0e4e6"/>
                </a:solidFill>
                <a:uFillTx/>
                <a:latin typeface="Noto Sans Georgian Bold"/>
                <a:ea typeface="Spline Sans Bold"/>
              </a:rPr>
              <a:t>Requisitos de Hardware</a:t>
            </a:r>
            <a:endParaRPr b="0" lang="es-ES" sz="1750" strike="noStrike" u="none">
              <a:solidFill>
                <a:srgbClr val="000000"/>
              </a:solidFill>
              <a:uFillTx/>
              <a:latin typeface="Noto Sans Georgian Bold"/>
            </a:endParaRPr>
          </a:p>
        </p:txBody>
      </p:sp>
      <p:sp>
        <p:nvSpPr>
          <p:cNvPr id="195" name="Text 30"/>
          <p:cNvSpPr/>
          <p:nvPr/>
        </p:nvSpPr>
        <p:spPr>
          <a:xfrm>
            <a:off x="1361880" y="2606400"/>
            <a:ext cx="7075440" cy="645120"/>
          </a:xfrm>
          <a:prstGeom prst="rect">
            <a:avLst/>
          </a:prstGeom>
          <a:noFill/>
          <a:ln w="0">
            <a:noFill/>
          </a:ln>
        </p:spPr>
        <p:style>
          <a:lnRef idx="0"/>
          <a:fillRef idx="0"/>
          <a:effectRef idx="0"/>
          <a:fontRef idx="minor"/>
        </p:style>
        <p:txBody>
          <a:bodyPr lIns="0" rIns="0" tIns="0" bIns="0" anchor="t">
            <a:noAutofit/>
          </a:bodyPr>
          <a:p>
            <a:pPr>
              <a:lnSpc>
                <a:spcPts val="2500"/>
              </a:lnSpc>
              <a:tabLst>
                <a:tab algn="l" pos="0"/>
              </a:tabLst>
            </a:pPr>
            <a:r>
              <a:rPr b="0" lang="en-US" sz="1550" strike="noStrike" u="none">
                <a:solidFill>
                  <a:srgbClr val="e0e4e6"/>
                </a:solidFill>
                <a:uFillTx/>
                <a:latin typeface="DejaVu Sans Condensed"/>
                <a:ea typeface="Barlow"/>
              </a:rPr>
              <a:t>Servidor con procesador de 4 núcleos, 8 GB de RAM mínimo (16 GB recomendado) y 100 GB de espacio en disco duro.</a:t>
            </a:r>
            <a:endParaRPr b="0" lang="es-ES" sz="1550" strike="noStrike" u="none">
              <a:solidFill>
                <a:srgbClr val="000000"/>
              </a:solidFill>
              <a:uFillTx/>
              <a:latin typeface="DejaVu Sans Condensed"/>
            </a:endParaRPr>
          </a:p>
        </p:txBody>
      </p:sp>
      <p:sp>
        <p:nvSpPr>
          <p:cNvPr id="196" name="Shape 11"/>
          <p:cNvSpPr/>
          <p:nvPr/>
        </p:nvSpPr>
        <p:spPr>
          <a:xfrm>
            <a:off x="706320" y="3680640"/>
            <a:ext cx="453240" cy="453240"/>
          </a:xfrm>
          <a:prstGeom prst="roundRect">
            <a:avLst>
              <a:gd name="adj" fmla="val 66683"/>
            </a:avLst>
          </a:prstGeom>
          <a:solidFill>
            <a:srgbClr val="0a081b"/>
          </a:solidFill>
          <a:ln w="22860">
            <a:solidFill>
              <a:srgbClr val="29ddda"/>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197" name="Text 31"/>
          <p:cNvSpPr/>
          <p:nvPr/>
        </p:nvSpPr>
        <p:spPr>
          <a:xfrm>
            <a:off x="858240" y="3773160"/>
            <a:ext cx="149040" cy="268200"/>
          </a:xfrm>
          <a:prstGeom prst="rect">
            <a:avLst/>
          </a:prstGeom>
          <a:noFill/>
          <a:ln w="0">
            <a:noFill/>
          </a:ln>
        </p:spPr>
        <p:style>
          <a:lnRef idx="0"/>
          <a:fillRef idx="0"/>
          <a:effectRef idx="0"/>
          <a:fontRef idx="minor"/>
        </p:style>
        <p:txBody>
          <a:bodyPr wrap="none" lIns="0" rIns="0" tIns="0" bIns="0" anchor="t">
            <a:noAutofit/>
          </a:bodyPr>
          <a:p>
            <a:pPr algn="ctr">
              <a:lnSpc>
                <a:spcPts val="2100"/>
              </a:lnSpc>
              <a:tabLst>
                <a:tab algn="l" pos="0"/>
              </a:tabLst>
            </a:pPr>
            <a:r>
              <a:rPr b="1" lang="en-US" sz="2100" strike="noStrike" u="none">
                <a:solidFill>
                  <a:srgbClr val="e0e4e6"/>
                </a:solidFill>
                <a:uFillTx/>
                <a:latin typeface="Spline Sans Bold"/>
                <a:ea typeface="Spline Sans Bold"/>
              </a:rPr>
              <a:t>2</a:t>
            </a:r>
            <a:endParaRPr b="0" lang="es-ES" sz="2100" strike="noStrike" u="none">
              <a:solidFill>
                <a:srgbClr val="000000"/>
              </a:solidFill>
              <a:uFillTx/>
              <a:latin typeface="Arial"/>
            </a:endParaRPr>
          </a:p>
        </p:txBody>
      </p:sp>
      <p:sp>
        <p:nvSpPr>
          <p:cNvPr id="198" name="Text 32"/>
          <p:cNvSpPr/>
          <p:nvPr/>
        </p:nvSpPr>
        <p:spPr>
          <a:xfrm>
            <a:off x="1361880" y="3680640"/>
            <a:ext cx="2439720" cy="279360"/>
          </a:xfrm>
          <a:prstGeom prst="rect">
            <a:avLst/>
          </a:prstGeom>
          <a:noFill/>
          <a:ln w="0">
            <a:noFill/>
          </a:ln>
        </p:spPr>
        <p:style>
          <a:lnRef idx="0"/>
          <a:fillRef idx="0"/>
          <a:effectRef idx="0"/>
          <a:fontRef idx="minor"/>
        </p:style>
        <p:txBody>
          <a:bodyPr wrap="none" lIns="0" rIns="0" tIns="0" bIns="0" anchor="t">
            <a:noAutofit/>
          </a:bodyPr>
          <a:p>
            <a:pPr>
              <a:lnSpc>
                <a:spcPts val="2200"/>
              </a:lnSpc>
              <a:tabLst>
                <a:tab algn="l" pos="0"/>
              </a:tabLst>
            </a:pPr>
            <a:r>
              <a:rPr b="1" lang="en-US" sz="1750" strike="noStrike" u="none">
                <a:solidFill>
                  <a:srgbClr val="e0e4e6"/>
                </a:solidFill>
                <a:uFillTx/>
                <a:latin typeface="Noto Sans Georgian Bold"/>
                <a:ea typeface="Spline Sans Bold"/>
              </a:rPr>
              <a:t>Requisitos de Software</a:t>
            </a:r>
            <a:endParaRPr b="0" lang="es-ES" sz="1750" strike="noStrike" u="none">
              <a:solidFill>
                <a:srgbClr val="000000"/>
              </a:solidFill>
              <a:uFillTx/>
              <a:latin typeface="Noto Sans Georgian Bold"/>
            </a:endParaRPr>
          </a:p>
        </p:txBody>
      </p:sp>
      <p:sp>
        <p:nvSpPr>
          <p:cNvPr id="199" name="Text 33"/>
          <p:cNvSpPr/>
          <p:nvPr/>
        </p:nvSpPr>
        <p:spPr>
          <a:xfrm>
            <a:off x="1361880" y="4081680"/>
            <a:ext cx="7075440" cy="645120"/>
          </a:xfrm>
          <a:prstGeom prst="rect">
            <a:avLst/>
          </a:prstGeom>
          <a:noFill/>
          <a:ln w="0">
            <a:noFill/>
          </a:ln>
        </p:spPr>
        <p:style>
          <a:lnRef idx="0"/>
          <a:fillRef idx="0"/>
          <a:effectRef idx="0"/>
          <a:fontRef idx="minor"/>
        </p:style>
        <p:txBody>
          <a:bodyPr lIns="0" rIns="0" tIns="0" bIns="0" anchor="t">
            <a:noAutofit/>
          </a:bodyPr>
          <a:p>
            <a:pPr>
              <a:lnSpc>
                <a:spcPts val="2500"/>
              </a:lnSpc>
              <a:tabLst>
                <a:tab algn="l" pos="0"/>
              </a:tabLst>
            </a:pPr>
            <a:r>
              <a:rPr b="0" lang="en-US" sz="1550" strike="noStrike" u="none">
                <a:solidFill>
                  <a:srgbClr val="e0e4e6"/>
                </a:solidFill>
                <a:uFillTx/>
                <a:latin typeface="DejaVu Serif Condensed"/>
                <a:ea typeface="Barlow"/>
              </a:rPr>
              <a:t>Sistema operativo Linux, Windows Server o macOS, JDK 11 o superior, y base de datos PostgreSQL 10+ o MySQL 5.7+</a:t>
            </a:r>
            <a:endParaRPr b="0" lang="es-ES" sz="1550" strike="noStrike" u="none">
              <a:solidFill>
                <a:srgbClr val="000000"/>
              </a:solidFill>
              <a:uFillTx/>
              <a:latin typeface="DejaVu Serif Condensed"/>
            </a:endParaRPr>
          </a:p>
        </p:txBody>
      </p:sp>
      <p:sp>
        <p:nvSpPr>
          <p:cNvPr id="200" name="Shape 14"/>
          <p:cNvSpPr/>
          <p:nvPr/>
        </p:nvSpPr>
        <p:spPr>
          <a:xfrm>
            <a:off x="706320" y="5156280"/>
            <a:ext cx="453240" cy="453240"/>
          </a:xfrm>
          <a:prstGeom prst="roundRect">
            <a:avLst>
              <a:gd name="adj" fmla="val 66683"/>
            </a:avLst>
          </a:prstGeom>
          <a:solidFill>
            <a:srgbClr val="0a081b"/>
          </a:solidFill>
          <a:ln w="22860">
            <a:solidFill>
              <a:srgbClr val="37a7e7"/>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201" name="Text 34"/>
          <p:cNvSpPr/>
          <p:nvPr/>
        </p:nvSpPr>
        <p:spPr>
          <a:xfrm>
            <a:off x="854280" y="5248800"/>
            <a:ext cx="156960" cy="268200"/>
          </a:xfrm>
          <a:prstGeom prst="rect">
            <a:avLst/>
          </a:prstGeom>
          <a:noFill/>
          <a:ln w="0">
            <a:noFill/>
          </a:ln>
        </p:spPr>
        <p:style>
          <a:lnRef idx="0"/>
          <a:fillRef idx="0"/>
          <a:effectRef idx="0"/>
          <a:fontRef idx="minor"/>
        </p:style>
        <p:txBody>
          <a:bodyPr wrap="none" lIns="0" rIns="0" tIns="0" bIns="0" anchor="t">
            <a:noAutofit/>
          </a:bodyPr>
          <a:p>
            <a:pPr algn="ctr">
              <a:lnSpc>
                <a:spcPts val="2100"/>
              </a:lnSpc>
              <a:tabLst>
                <a:tab algn="l" pos="0"/>
              </a:tabLst>
            </a:pPr>
            <a:r>
              <a:rPr b="1" lang="en-US" sz="2100" strike="noStrike" u="none">
                <a:solidFill>
                  <a:srgbClr val="e0e4e6"/>
                </a:solidFill>
                <a:uFillTx/>
                <a:latin typeface="Spline Sans Bold"/>
                <a:ea typeface="Spline Sans Bold"/>
              </a:rPr>
              <a:t>3</a:t>
            </a:r>
            <a:endParaRPr b="0" lang="es-ES" sz="2100" strike="noStrike" u="none">
              <a:solidFill>
                <a:srgbClr val="000000"/>
              </a:solidFill>
              <a:uFillTx/>
              <a:latin typeface="Arial"/>
            </a:endParaRPr>
          </a:p>
        </p:txBody>
      </p:sp>
      <p:sp>
        <p:nvSpPr>
          <p:cNvPr id="202" name="Text 35"/>
          <p:cNvSpPr/>
          <p:nvPr/>
        </p:nvSpPr>
        <p:spPr>
          <a:xfrm>
            <a:off x="1361880" y="5156280"/>
            <a:ext cx="2241000" cy="279360"/>
          </a:xfrm>
          <a:prstGeom prst="rect">
            <a:avLst/>
          </a:prstGeom>
          <a:noFill/>
          <a:ln w="0">
            <a:noFill/>
          </a:ln>
        </p:spPr>
        <p:style>
          <a:lnRef idx="0"/>
          <a:fillRef idx="0"/>
          <a:effectRef idx="0"/>
          <a:fontRef idx="minor"/>
        </p:style>
        <p:txBody>
          <a:bodyPr wrap="none" lIns="0" rIns="0" tIns="0" bIns="0" anchor="t">
            <a:noAutofit/>
          </a:bodyPr>
          <a:p>
            <a:pPr>
              <a:lnSpc>
                <a:spcPts val="2200"/>
              </a:lnSpc>
              <a:tabLst>
                <a:tab algn="l" pos="0"/>
              </a:tabLst>
            </a:pPr>
            <a:r>
              <a:rPr b="1" lang="en-US" sz="1750" strike="noStrike" u="none">
                <a:solidFill>
                  <a:srgbClr val="e0e4e6"/>
                </a:solidFill>
                <a:uFillTx/>
                <a:latin typeface="Noto Sans Georgian Bold"/>
                <a:ea typeface="Spline Sans Bold"/>
              </a:rPr>
              <a:t>Requisitos de Red</a:t>
            </a:r>
            <a:endParaRPr b="0" lang="es-ES" sz="1750" strike="noStrike" u="none">
              <a:solidFill>
                <a:srgbClr val="000000"/>
              </a:solidFill>
              <a:uFillTx/>
              <a:latin typeface="Noto Sans Georgian Bold"/>
            </a:endParaRPr>
          </a:p>
        </p:txBody>
      </p:sp>
      <p:sp>
        <p:nvSpPr>
          <p:cNvPr id="203" name="Text 36"/>
          <p:cNvSpPr/>
          <p:nvPr/>
        </p:nvSpPr>
        <p:spPr>
          <a:xfrm>
            <a:off x="1361880" y="5557320"/>
            <a:ext cx="7075440" cy="645120"/>
          </a:xfrm>
          <a:prstGeom prst="rect">
            <a:avLst/>
          </a:prstGeom>
          <a:noFill/>
          <a:ln w="0">
            <a:noFill/>
          </a:ln>
        </p:spPr>
        <p:style>
          <a:lnRef idx="0"/>
          <a:fillRef idx="0"/>
          <a:effectRef idx="0"/>
          <a:fontRef idx="minor"/>
        </p:style>
        <p:txBody>
          <a:bodyPr lIns="0" rIns="0" tIns="0" bIns="0" anchor="t">
            <a:noAutofit/>
          </a:bodyPr>
          <a:p>
            <a:pPr>
              <a:lnSpc>
                <a:spcPts val="2500"/>
              </a:lnSpc>
              <a:tabLst>
                <a:tab algn="l" pos="0"/>
              </a:tabLst>
            </a:pPr>
            <a:r>
              <a:rPr b="0" lang="en-US" sz="1550" strike="noStrike" u="none">
                <a:solidFill>
                  <a:srgbClr val="e0e4e6"/>
                </a:solidFill>
                <a:uFillTx/>
                <a:latin typeface="DejaVu Serif Condensed"/>
                <a:ea typeface="Barlow"/>
              </a:rPr>
              <a:t>Conexión a Internet de banda ancha para actualizaciones y soporte remoto. Firewall configurado para permitir conexiones necesarias.</a:t>
            </a:r>
            <a:endParaRPr b="0" lang="es-ES" sz="1550" strike="noStrike" u="none">
              <a:solidFill>
                <a:srgbClr val="000000"/>
              </a:solidFill>
              <a:uFillTx/>
              <a:latin typeface="DejaVu Serif Condensed"/>
            </a:endParaRPr>
          </a:p>
        </p:txBody>
      </p:sp>
      <p:sp>
        <p:nvSpPr>
          <p:cNvPr id="204" name="Shape 15"/>
          <p:cNvSpPr/>
          <p:nvPr/>
        </p:nvSpPr>
        <p:spPr>
          <a:xfrm>
            <a:off x="706320" y="6631920"/>
            <a:ext cx="453240" cy="453240"/>
          </a:xfrm>
          <a:prstGeom prst="roundRect">
            <a:avLst>
              <a:gd name="adj" fmla="val 66683"/>
            </a:avLst>
          </a:prstGeom>
          <a:solidFill>
            <a:srgbClr val="0a081b"/>
          </a:solidFill>
          <a:ln w="22860">
            <a:solidFill>
              <a:srgbClr val="091231"/>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205" name="Shape 36"/>
          <p:cNvSpPr/>
          <p:nvPr/>
        </p:nvSpPr>
        <p:spPr>
          <a:xfrm>
            <a:off x="706320" y="6631920"/>
            <a:ext cx="453240" cy="453240"/>
          </a:xfrm>
          <a:prstGeom prst="roundRect">
            <a:avLst>
              <a:gd name="adj" fmla="val 66683"/>
            </a:avLst>
          </a:prstGeom>
          <a:solidFill>
            <a:srgbClr val="0a081b"/>
          </a:solidFill>
          <a:ln w="22860">
            <a:solidFill>
              <a:srgbClr val="37a7e7"/>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206" name="Text 37"/>
          <p:cNvSpPr/>
          <p:nvPr/>
        </p:nvSpPr>
        <p:spPr>
          <a:xfrm>
            <a:off x="857160" y="6724080"/>
            <a:ext cx="151200" cy="268200"/>
          </a:xfrm>
          <a:prstGeom prst="rect">
            <a:avLst/>
          </a:prstGeom>
          <a:noFill/>
          <a:ln w="0">
            <a:noFill/>
          </a:ln>
        </p:spPr>
        <p:style>
          <a:lnRef idx="0"/>
          <a:fillRef idx="0"/>
          <a:effectRef idx="0"/>
          <a:fontRef idx="minor"/>
        </p:style>
        <p:txBody>
          <a:bodyPr wrap="none" lIns="0" rIns="0" tIns="0" bIns="0" anchor="t">
            <a:noAutofit/>
          </a:bodyPr>
          <a:p>
            <a:pPr algn="ctr">
              <a:lnSpc>
                <a:spcPts val="2100"/>
              </a:lnSpc>
              <a:tabLst>
                <a:tab algn="l" pos="0"/>
              </a:tabLst>
            </a:pPr>
            <a:r>
              <a:rPr b="1" lang="en-US" sz="2100" strike="noStrike" u="none">
                <a:solidFill>
                  <a:srgbClr val="e0e4e6"/>
                </a:solidFill>
                <a:uFillTx/>
                <a:latin typeface="Spline Sans Bold"/>
                <a:ea typeface="Spline Sans Bold"/>
              </a:rPr>
              <a:t>4</a:t>
            </a:r>
            <a:endParaRPr b="0" lang="es-ES" sz="2100" strike="noStrike" u="none">
              <a:solidFill>
                <a:srgbClr val="000000"/>
              </a:solidFill>
              <a:uFillTx/>
              <a:latin typeface="Arial"/>
            </a:endParaRPr>
          </a:p>
        </p:txBody>
      </p:sp>
      <p:sp>
        <p:nvSpPr>
          <p:cNvPr id="207" name="Text 38"/>
          <p:cNvSpPr/>
          <p:nvPr/>
        </p:nvSpPr>
        <p:spPr>
          <a:xfrm>
            <a:off x="1361880" y="6631920"/>
            <a:ext cx="2796840" cy="279360"/>
          </a:xfrm>
          <a:prstGeom prst="rect">
            <a:avLst/>
          </a:prstGeom>
          <a:noFill/>
          <a:ln w="0">
            <a:noFill/>
          </a:ln>
        </p:spPr>
        <p:style>
          <a:lnRef idx="0"/>
          <a:fillRef idx="0"/>
          <a:effectRef idx="0"/>
          <a:fontRef idx="minor"/>
        </p:style>
        <p:txBody>
          <a:bodyPr wrap="none" lIns="0" rIns="0" tIns="0" bIns="0" anchor="t">
            <a:noAutofit/>
          </a:bodyPr>
          <a:p>
            <a:pPr>
              <a:lnSpc>
                <a:spcPts val="2200"/>
              </a:lnSpc>
              <a:tabLst>
                <a:tab algn="l" pos="0"/>
              </a:tabLst>
            </a:pPr>
            <a:r>
              <a:rPr b="1" lang="en-US" sz="1750" strike="noStrike" u="none">
                <a:solidFill>
                  <a:srgbClr val="e0e4e6"/>
                </a:solidFill>
                <a:uFillTx/>
                <a:latin typeface="Noto Sans Georgian Bold"/>
                <a:ea typeface="Spline Sans Bold"/>
              </a:rPr>
              <a:t>Navegadores Compatibles</a:t>
            </a:r>
            <a:endParaRPr b="0" lang="es-ES" sz="1750" strike="noStrike" u="none">
              <a:solidFill>
                <a:srgbClr val="000000"/>
              </a:solidFill>
              <a:uFillTx/>
              <a:latin typeface="Noto Sans Georgian Bold"/>
            </a:endParaRPr>
          </a:p>
        </p:txBody>
      </p:sp>
      <p:sp>
        <p:nvSpPr>
          <p:cNvPr id="208" name="Text 39"/>
          <p:cNvSpPr/>
          <p:nvPr/>
        </p:nvSpPr>
        <p:spPr>
          <a:xfrm>
            <a:off x="1361880" y="7032960"/>
            <a:ext cx="7075440" cy="645120"/>
          </a:xfrm>
          <a:prstGeom prst="rect">
            <a:avLst/>
          </a:prstGeom>
          <a:noFill/>
          <a:ln w="0">
            <a:noFill/>
          </a:ln>
        </p:spPr>
        <p:style>
          <a:lnRef idx="0"/>
          <a:fillRef idx="0"/>
          <a:effectRef idx="0"/>
          <a:fontRef idx="minor"/>
        </p:style>
        <p:txBody>
          <a:bodyPr lIns="0" rIns="0" tIns="0" bIns="0" anchor="t">
            <a:noAutofit/>
          </a:bodyPr>
          <a:p>
            <a:pPr>
              <a:lnSpc>
                <a:spcPts val="2500"/>
              </a:lnSpc>
              <a:tabLst>
                <a:tab algn="l" pos="0"/>
              </a:tabLst>
            </a:pPr>
            <a:r>
              <a:rPr b="0" lang="en-US" sz="1550" strike="noStrike" u="none">
                <a:solidFill>
                  <a:srgbClr val="e0e4e6"/>
                </a:solidFill>
                <a:uFillTx/>
                <a:latin typeface="DejaVu Serif Condensed"/>
                <a:ea typeface="Barlow"/>
              </a:rPr>
              <a:t>Google Chrome, Mozilla Firefox, Microsoft Edge o Safari en sus versiones más recientes para acceso web óptimo.</a:t>
            </a:r>
            <a:endParaRPr b="0" lang="es-ES" sz="1550" strike="noStrike" u="none">
              <a:solidFill>
                <a:srgbClr val="000000"/>
              </a:solidFill>
              <a:uFillTx/>
              <a:latin typeface="DejaVu Serif Condensed"/>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09" name="" descr=""/>
          <p:cNvPicPr/>
          <p:nvPr/>
        </p:nvPicPr>
        <p:blipFill>
          <a:blip r:embed="rId1"/>
          <a:stretch/>
        </p:blipFill>
        <p:spPr>
          <a:xfrm>
            <a:off x="-49320" y="360"/>
            <a:ext cx="14630040" cy="8229240"/>
          </a:xfrm>
          <a:prstGeom prst="rect">
            <a:avLst/>
          </a:prstGeom>
          <a:ln w="0">
            <a:noFill/>
          </a:ln>
        </p:spPr>
      </p:pic>
      <p:pic>
        <p:nvPicPr>
          <p:cNvPr id="210" name="Image 6" descr="preencoded.png"/>
          <p:cNvPicPr/>
          <p:nvPr/>
        </p:nvPicPr>
        <p:blipFill>
          <a:blip r:embed="rId2"/>
          <a:stretch/>
        </p:blipFill>
        <p:spPr>
          <a:xfrm>
            <a:off x="0" y="0"/>
            <a:ext cx="14629680" cy="1903680"/>
          </a:xfrm>
          <a:prstGeom prst="rect">
            <a:avLst/>
          </a:prstGeom>
          <a:ln w="0">
            <a:noFill/>
          </a:ln>
        </p:spPr>
      </p:pic>
      <p:sp>
        <p:nvSpPr>
          <p:cNvPr id="211" name="Text 23"/>
          <p:cNvSpPr/>
          <p:nvPr/>
        </p:nvSpPr>
        <p:spPr>
          <a:xfrm>
            <a:off x="1321200" y="2810160"/>
            <a:ext cx="6609600" cy="422640"/>
          </a:xfrm>
          <a:prstGeom prst="rect">
            <a:avLst/>
          </a:prstGeom>
          <a:noFill/>
          <a:ln w="0">
            <a:noFill/>
          </a:ln>
        </p:spPr>
        <p:style>
          <a:lnRef idx="0"/>
          <a:fillRef idx="0"/>
          <a:effectRef idx="0"/>
          <a:fontRef idx="minor"/>
        </p:style>
        <p:txBody>
          <a:bodyPr wrap="none" lIns="0" rIns="0" tIns="0" bIns="0" anchor="t">
            <a:noAutofit/>
          </a:bodyPr>
          <a:p>
            <a:pPr>
              <a:lnSpc>
                <a:spcPts val="3300"/>
              </a:lnSpc>
              <a:tabLst>
                <a:tab algn="l" pos="0"/>
              </a:tabLst>
            </a:pPr>
            <a:r>
              <a:rPr b="1" lang="en-US" sz="2650" strike="noStrike" u="none">
                <a:solidFill>
                  <a:srgbClr val="f0fcff"/>
                </a:solidFill>
                <a:uFillTx/>
                <a:latin typeface="Noto Sans Georgian Bold"/>
                <a:ea typeface="Spline Sans Bold"/>
              </a:rPr>
              <a:t>Instalación y Configuración de Axelor ERP</a:t>
            </a:r>
            <a:endParaRPr b="0" lang="es-ES" sz="2650" strike="noStrike" u="none">
              <a:solidFill>
                <a:srgbClr val="000000"/>
              </a:solidFill>
              <a:uFillTx/>
              <a:latin typeface="Noto Sans Georgian Bold"/>
            </a:endParaRPr>
          </a:p>
        </p:txBody>
      </p:sp>
      <p:sp>
        <p:nvSpPr>
          <p:cNvPr id="212" name="Shape 6"/>
          <p:cNvSpPr/>
          <p:nvPr/>
        </p:nvSpPr>
        <p:spPr>
          <a:xfrm>
            <a:off x="1542240" y="3461760"/>
            <a:ext cx="14400" cy="3861360"/>
          </a:xfrm>
          <a:prstGeom prst="roundRect">
            <a:avLst>
              <a:gd name="adj" fmla="val 1499568"/>
            </a:avLst>
          </a:prstGeom>
          <a:solidFill>
            <a:srgbClr val="ffffff">
              <a:alpha val="24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000000"/>
              </a:solidFill>
              <a:uFillTx/>
              <a:latin typeface="Arial"/>
            </a:endParaRPr>
          </a:p>
        </p:txBody>
      </p:sp>
      <p:sp>
        <p:nvSpPr>
          <p:cNvPr id="213" name="Shape 17"/>
          <p:cNvSpPr/>
          <p:nvPr/>
        </p:nvSpPr>
        <p:spPr>
          <a:xfrm>
            <a:off x="1706040" y="3796920"/>
            <a:ext cx="532440" cy="14400"/>
          </a:xfrm>
          <a:prstGeom prst="roundRect">
            <a:avLst>
              <a:gd name="adj" fmla="val 1499568"/>
            </a:avLst>
          </a:prstGeom>
          <a:solidFill>
            <a:srgbClr val="16ffbb"/>
          </a:solidFill>
          <a:ln w="0">
            <a:noFill/>
          </a:ln>
        </p:spPr>
        <p:style>
          <a:lnRef idx="0"/>
          <a:fillRef idx="0"/>
          <a:effectRef idx="0"/>
          <a:fontRef idx="minor"/>
        </p:style>
        <p:txBody>
          <a:bodyPr lIns="90000" rIns="90000" tIns="-34560" bIns="-34560" anchor="t">
            <a:noAutofit/>
          </a:bodyPr>
          <a:p>
            <a:endParaRPr b="0" lang="es-ES" sz="1800" strike="noStrike" u="none">
              <a:solidFill>
                <a:srgbClr val="000000"/>
              </a:solidFill>
              <a:uFillTx/>
              <a:latin typeface="Arial"/>
            </a:endParaRPr>
          </a:p>
        </p:txBody>
      </p:sp>
      <p:sp>
        <p:nvSpPr>
          <p:cNvPr id="214" name="Shape 18"/>
          <p:cNvSpPr/>
          <p:nvPr/>
        </p:nvSpPr>
        <p:spPr>
          <a:xfrm>
            <a:off x="1378440" y="3633120"/>
            <a:ext cx="342000" cy="342000"/>
          </a:xfrm>
          <a:prstGeom prst="roundRect">
            <a:avLst>
              <a:gd name="adj" fmla="val 66671"/>
            </a:avLst>
          </a:prstGeom>
          <a:solidFill>
            <a:srgbClr val="0a081b"/>
          </a:solidFill>
          <a:ln w="15240">
            <a:solidFill>
              <a:srgbClr val="16ffbb"/>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215" name="Text 24"/>
          <p:cNvSpPr/>
          <p:nvPr/>
        </p:nvSpPr>
        <p:spPr>
          <a:xfrm>
            <a:off x="1505880" y="3702960"/>
            <a:ext cx="87120" cy="202320"/>
          </a:xfrm>
          <a:prstGeom prst="rect">
            <a:avLst/>
          </a:prstGeom>
          <a:noFill/>
          <a:ln w="0">
            <a:noFill/>
          </a:ln>
        </p:spPr>
        <p:style>
          <a:lnRef idx="0"/>
          <a:fillRef idx="0"/>
          <a:effectRef idx="0"/>
          <a:fontRef idx="minor"/>
        </p:style>
        <p:txBody>
          <a:bodyPr wrap="none" lIns="0" rIns="0" tIns="0" bIns="0" anchor="t">
            <a:noAutofit/>
          </a:bodyPr>
          <a:p>
            <a:pPr algn="ctr">
              <a:lnSpc>
                <a:spcPts val="1551"/>
              </a:lnSpc>
              <a:tabLst>
                <a:tab algn="l" pos="0"/>
              </a:tabLst>
            </a:pPr>
            <a:r>
              <a:rPr b="1" lang="en-US" sz="1550" strike="noStrike" u="none">
                <a:solidFill>
                  <a:srgbClr val="e0e4e6"/>
                </a:solidFill>
                <a:uFillTx/>
                <a:latin typeface="Spline Sans Bold"/>
                <a:ea typeface="Spline Sans Bold"/>
              </a:rPr>
              <a:t>1</a:t>
            </a:r>
            <a:endParaRPr b="0" lang="es-ES" sz="1550" strike="noStrike" u="none">
              <a:solidFill>
                <a:srgbClr val="000000"/>
              </a:solidFill>
              <a:uFillTx/>
              <a:latin typeface="Arial"/>
            </a:endParaRPr>
          </a:p>
        </p:txBody>
      </p:sp>
      <p:sp>
        <p:nvSpPr>
          <p:cNvPr id="216" name="Text 25"/>
          <p:cNvSpPr/>
          <p:nvPr/>
        </p:nvSpPr>
        <p:spPr>
          <a:xfrm>
            <a:off x="2387520" y="3614040"/>
            <a:ext cx="1692000" cy="210960"/>
          </a:xfrm>
          <a:prstGeom prst="rect">
            <a:avLst/>
          </a:prstGeom>
          <a:noFill/>
          <a:ln w="0">
            <a:noFill/>
          </a:ln>
        </p:spPr>
        <p:style>
          <a:lnRef idx="0"/>
          <a:fillRef idx="0"/>
          <a:effectRef idx="0"/>
          <a:fontRef idx="minor"/>
        </p:style>
        <p:txBody>
          <a:bodyPr wrap="none" lIns="0" rIns="0" tIns="0" bIns="0" anchor="t">
            <a:noAutofit/>
          </a:bodyPr>
          <a:p>
            <a:pPr>
              <a:lnSpc>
                <a:spcPts val="1650"/>
              </a:lnSpc>
              <a:tabLst>
                <a:tab algn="l" pos="0"/>
              </a:tabLst>
            </a:pPr>
            <a:r>
              <a:rPr b="1" lang="en-US" sz="1300" strike="noStrike" u="none">
                <a:solidFill>
                  <a:srgbClr val="e0e4e6"/>
                </a:solidFill>
                <a:uFillTx/>
                <a:latin typeface="Noto Sans Georgian Bold"/>
                <a:ea typeface="Spline Sans Bold"/>
              </a:rPr>
              <a:t>Descarga de Axelor</a:t>
            </a:r>
            <a:endParaRPr b="0" lang="es-ES" sz="1300" strike="noStrike" u="none">
              <a:solidFill>
                <a:srgbClr val="000000"/>
              </a:solidFill>
              <a:uFillTx/>
              <a:latin typeface="Noto Sans Georgian Bold"/>
            </a:endParaRPr>
          </a:p>
        </p:txBody>
      </p:sp>
      <p:sp>
        <p:nvSpPr>
          <p:cNvPr id="217" name="Text 26"/>
          <p:cNvSpPr/>
          <p:nvPr/>
        </p:nvSpPr>
        <p:spPr>
          <a:xfrm>
            <a:off x="2387520" y="3917160"/>
            <a:ext cx="10920600" cy="243000"/>
          </a:xfrm>
          <a:prstGeom prst="rect">
            <a:avLst/>
          </a:prstGeom>
          <a:noFill/>
          <a:ln w="0">
            <a:noFill/>
          </a:ln>
        </p:spPr>
        <p:style>
          <a:lnRef idx="0"/>
          <a:fillRef idx="0"/>
          <a:effectRef idx="0"/>
          <a:fontRef idx="minor"/>
        </p:style>
        <p:txBody>
          <a:bodyPr wrap="none" lIns="0" rIns="0" tIns="0" bIns="0" anchor="t">
            <a:noAutofit/>
          </a:bodyPr>
          <a:p>
            <a:pPr>
              <a:lnSpc>
                <a:spcPts val="1899"/>
              </a:lnSpc>
              <a:tabLst>
                <a:tab algn="l" pos="0"/>
              </a:tabLst>
            </a:pPr>
            <a:r>
              <a:rPr b="0" lang="en-US" sz="1150" strike="noStrike" u="none">
                <a:solidFill>
                  <a:srgbClr val="e0e4e6"/>
                </a:solidFill>
                <a:uFillTx/>
                <a:latin typeface="DejaVu Serif Condensed"/>
                <a:ea typeface="Barlow"/>
              </a:rPr>
              <a:t>Visite el sitio web oficial de Axelor y descargue la versión de prueba del ERP. Asegúrese de seleccionar </a:t>
            </a:r>
            <a:endParaRPr b="0" lang="es-ES" sz="1150" strike="noStrike" u="none">
              <a:solidFill>
                <a:srgbClr val="000000"/>
              </a:solidFill>
              <a:uFillTx/>
              <a:latin typeface="DejaVu Serif Condensed"/>
            </a:endParaRPr>
          </a:p>
          <a:p>
            <a:pPr>
              <a:lnSpc>
                <a:spcPts val="1899"/>
              </a:lnSpc>
              <a:tabLst>
                <a:tab algn="l" pos="0"/>
              </a:tabLst>
            </a:pPr>
            <a:r>
              <a:rPr b="0" lang="en-US" sz="1150" strike="noStrike" u="none">
                <a:solidFill>
                  <a:srgbClr val="e0e4e6"/>
                </a:solidFill>
                <a:uFillTx/>
                <a:latin typeface="DejaVu Serif Condensed"/>
                <a:ea typeface="Barlow"/>
              </a:rPr>
              <a:t>la versión compatible con su sistema operativo.</a:t>
            </a:r>
            <a:endParaRPr b="0" lang="es-ES" sz="1150" strike="noStrike" u="none">
              <a:solidFill>
                <a:srgbClr val="000000"/>
              </a:solidFill>
              <a:uFillTx/>
              <a:latin typeface="DejaVu Serif Condensed"/>
            </a:endParaRPr>
          </a:p>
        </p:txBody>
      </p:sp>
      <p:sp>
        <p:nvSpPr>
          <p:cNvPr id="218" name="Shape 21"/>
          <p:cNvSpPr/>
          <p:nvPr/>
        </p:nvSpPr>
        <p:spPr>
          <a:xfrm>
            <a:off x="1706040" y="4800600"/>
            <a:ext cx="532440" cy="14400"/>
          </a:xfrm>
          <a:prstGeom prst="roundRect">
            <a:avLst>
              <a:gd name="adj" fmla="val 1499568"/>
            </a:avLst>
          </a:prstGeom>
          <a:solidFill>
            <a:srgbClr val="29ddda"/>
          </a:solidFill>
          <a:ln w="0">
            <a:noFill/>
          </a:ln>
        </p:spPr>
        <p:style>
          <a:lnRef idx="0"/>
          <a:fillRef idx="0"/>
          <a:effectRef idx="0"/>
          <a:fontRef idx="minor"/>
        </p:style>
        <p:txBody>
          <a:bodyPr lIns="90000" rIns="90000" tIns="-34560" bIns="-34560" anchor="t">
            <a:noAutofit/>
          </a:bodyPr>
          <a:p>
            <a:endParaRPr b="0" lang="es-ES" sz="1800" strike="noStrike" u="none">
              <a:solidFill>
                <a:srgbClr val="000000"/>
              </a:solidFill>
              <a:uFillTx/>
              <a:latin typeface="Arial"/>
            </a:endParaRPr>
          </a:p>
        </p:txBody>
      </p:sp>
      <p:sp>
        <p:nvSpPr>
          <p:cNvPr id="219" name="Shape 22"/>
          <p:cNvSpPr/>
          <p:nvPr/>
        </p:nvSpPr>
        <p:spPr>
          <a:xfrm>
            <a:off x="1378440" y="4636800"/>
            <a:ext cx="342000" cy="342000"/>
          </a:xfrm>
          <a:prstGeom prst="roundRect">
            <a:avLst>
              <a:gd name="adj" fmla="val 66671"/>
            </a:avLst>
          </a:prstGeom>
          <a:solidFill>
            <a:srgbClr val="0a081b"/>
          </a:solidFill>
          <a:ln w="15240">
            <a:solidFill>
              <a:srgbClr val="29ddda"/>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220" name="Text 40"/>
          <p:cNvSpPr/>
          <p:nvPr/>
        </p:nvSpPr>
        <p:spPr>
          <a:xfrm>
            <a:off x="1493280" y="4706640"/>
            <a:ext cx="112320" cy="202320"/>
          </a:xfrm>
          <a:prstGeom prst="rect">
            <a:avLst/>
          </a:prstGeom>
          <a:noFill/>
          <a:ln w="0">
            <a:noFill/>
          </a:ln>
        </p:spPr>
        <p:style>
          <a:lnRef idx="0"/>
          <a:fillRef idx="0"/>
          <a:effectRef idx="0"/>
          <a:fontRef idx="minor"/>
        </p:style>
        <p:txBody>
          <a:bodyPr wrap="none" lIns="0" rIns="0" tIns="0" bIns="0" anchor="t">
            <a:noAutofit/>
          </a:bodyPr>
          <a:p>
            <a:pPr algn="ctr">
              <a:lnSpc>
                <a:spcPts val="1551"/>
              </a:lnSpc>
              <a:tabLst>
                <a:tab algn="l" pos="0"/>
              </a:tabLst>
            </a:pPr>
            <a:r>
              <a:rPr b="1" lang="en-US" sz="1550" strike="noStrike" u="none">
                <a:solidFill>
                  <a:srgbClr val="e0e4e6"/>
                </a:solidFill>
                <a:uFillTx/>
                <a:latin typeface="Spline Sans Bold"/>
                <a:ea typeface="Spline Sans Bold"/>
              </a:rPr>
              <a:t>2</a:t>
            </a:r>
            <a:endParaRPr b="0" lang="es-ES" sz="1550" strike="noStrike" u="none">
              <a:solidFill>
                <a:srgbClr val="000000"/>
              </a:solidFill>
              <a:uFillTx/>
              <a:latin typeface="Arial"/>
            </a:endParaRPr>
          </a:p>
        </p:txBody>
      </p:sp>
      <p:sp>
        <p:nvSpPr>
          <p:cNvPr id="221" name="Text 41"/>
          <p:cNvSpPr/>
          <p:nvPr/>
        </p:nvSpPr>
        <p:spPr>
          <a:xfrm>
            <a:off x="2387520" y="4617720"/>
            <a:ext cx="1940400" cy="210960"/>
          </a:xfrm>
          <a:prstGeom prst="rect">
            <a:avLst/>
          </a:prstGeom>
          <a:noFill/>
          <a:ln w="0">
            <a:noFill/>
          </a:ln>
        </p:spPr>
        <p:style>
          <a:lnRef idx="0"/>
          <a:fillRef idx="0"/>
          <a:effectRef idx="0"/>
          <a:fontRef idx="minor"/>
        </p:style>
        <p:txBody>
          <a:bodyPr wrap="none" lIns="0" rIns="0" tIns="0" bIns="0" anchor="t">
            <a:noAutofit/>
          </a:bodyPr>
          <a:p>
            <a:pPr>
              <a:lnSpc>
                <a:spcPts val="1650"/>
              </a:lnSpc>
              <a:tabLst>
                <a:tab algn="l" pos="0"/>
              </a:tabLst>
            </a:pPr>
            <a:r>
              <a:rPr b="1" lang="en-US" sz="1300" strike="noStrike" u="none">
                <a:solidFill>
                  <a:srgbClr val="e0e4e6"/>
                </a:solidFill>
                <a:uFillTx/>
                <a:latin typeface="Noto Sans Georgian Bold"/>
                <a:ea typeface="Spline Sans Bold"/>
              </a:rPr>
              <a:t>Instalación del Software</a:t>
            </a:r>
            <a:endParaRPr b="0" lang="es-ES" sz="1300" strike="noStrike" u="none">
              <a:solidFill>
                <a:srgbClr val="000000"/>
              </a:solidFill>
              <a:uFillTx/>
              <a:latin typeface="Noto Sans Georgian Bold"/>
            </a:endParaRPr>
          </a:p>
        </p:txBody>
      </p:sp>
      <p:sp>
        <p:nvSpPr>
          <p:cNvPr id="222" name="Text 42"/>
          <p:cNvSpPr/>
          <p:nvPr/>
        </p:nvSpPr>
        <p:spPr>
          <a:xfrm>
            <a:off x="2387520" y="4920480"/>
            <a:ext cx="10920600" cy="243000"/>
          </a:xfrm>
          <a:prstGeom prst="rect">
            <a:avLst/>
          </a:prstGeom>
          <a:noFill/>
          <a:ln w="0">
            <a:noFill/>
          </a:ln>
        </p:spPr>
        <p:style>
          <a:lnRef idx="0"/>
          <a:fillRef idx="0"/>
          <a:effectRef idx="0"/>
          <a:fontRef idx="minor"/>
        </p:style>
        <p:txBody>
          <a:bodyPr wrap="none" lIns="0" rIns="0" tIns="0" bIns="0" anchor="t">
            <a:noAutofit/>
          </a:bodyPr>
          <a:p>
            <a:pPr>
              <a:lnSpc>
                <a:spcPts val="1899"/>
              </a:lnSpc>
              <a:tabLst>
                <a:tab algn="l" pos="0"/>
              </a:tabLst>
            </a:pPr>
            <a:r>
              <a:rPr b="0" lang="en-US" sz="1150" strike="noStrike" u="none">
                <a:solidFill>
                  <a:srgbClr val="e0e4e6"/>
                </a:solidFill>
                <a:uFillTx/>
                <a:latin typeface="DejaVu Serif Condensed"/>
                <a:ea typeface="Barlow"/>
              </a:rPr>
              <a:t>Ejecute el instalador y siga las instrucciones en pantalla. Durante este proceso, se le pedirá que configure </a:t>
            </a:r>
            <a:endParaRPr b="0" lang="es-ES" sz="1150" strike="noStrike" u="none">
              <a:solidFill>
                <a:srgbClr val="000000"/>
              </a:solidFill>
              <a:uFillTx/>
              <a:latin typeface="DejaVu Serif Condensed"/>
            </a:endParaRPr>
          </a:p>
          <a:p>
            <a:pPr>
              <a:lnSpc>
                <a:spcPts val="1899"/>
              </a:lnSpc>
              <a:tabLst>
                <a:tab algn="l" pos="0"/>
              </a:tabLst>
            </a:pPr>
            <a:r>
              <a:rPr b="0" lang="en-US" sz="1150" strike="noStrike" u="none">
                <a:solidFill>
                  <a:srgbClr val="e0e4e6"/>
                </a:solidFill>
                <a:uFillTx/>
                <a:latin typeface="DejaVu Serif Condensed"/>
                <a:ea typeface="Barlow"/>
              </a:rPr>
              <a:t>la base de datos y los parámetros iniciales del sistema.</a:t>
            </a:r>
            <a:endParaRPr b="0" lang="es-ES" sz="1150" strike="noStrike" u="none">
              <a:solidFill>
                <a:srgbClr val="000000"/>
              </a:solidFill>
              <a:uFillTx/>
              <a:latin typeface="DejaVu Serif Condensed"/>
            </a:endParaRPr>
          </a:p>
        </p:txBody>
      </p:sp>
      <p:sp>
        <p:nvSpPr>
          <p:cNvPr id="223" name="Shape 23"/>
          <p:cNvSpPr/>
          <p:nvPr/>
        </p:nvSpPr>
        <p:spPr>
          <a:xfrm>
            <a:off x="1706040" y="5803920"/>
            <a:ext cx="532440" cy="14400"/>
          </a:xfrm>
          <a:prstGeom prst="roundRect">
            <a:avLst>
              <a:gd name="adj" fmla="val 1499568"/>
            </a:avLst>
          </a:prstGeom>
          <a:solidFill>
            <a:srgbClr val="37a7e7"/>
          </a:solidFill>
          <a:ln w="0">
            <a:noFill/>
          </a:ln>
        </p:spPr>
        <p:style>
          <a:lnRef idx="0"/>
          <a:fillRef idx="0"/>
          <a:effectRef idx="0"/>
          <a:fontRef idx="minor"/>
        </p:style>
        <p:txBody>
          <a:bodyPr lIns="90000" rIns="90000" tIns="-34560" bIns="-34560" anchor="t">
            <a:noAutofit/>
          </a:bodyPr>
          <a:p>
            <a:endParaRPr b="0" lang="es-ES" sz="1800" strike="noStrike" u="none">
              <a:solidFill>
                <a:srgbClr val="ffffff"/>
              </a:solidFill>
              <a:uFillTx/>
              <a:latin typeface="Arial"/>
            </a:endParaRPr>
          </a:p>
        </p:txBody>
      </p:sp>
      <p:sp>
        <p:nvSpPr>
          <p:cNvPr id="224" name="Shape 24"/>
          <p:cNvSpPr/>
          <p:nvPr/>
        </p:nvSpPr>
        <p:spPr>
          <a:xfrm>
            <a:off x="1378440" y="5640480"/>
            <a:ext cx="342000" cy="342000"/>
          </a:xfrm>
          <a:prstGeom prst="roundRect">
            <a:avLst>
              <a:gd name="adj" fmla="val 66671"/>
            </a:avLst>
          </a:prstGeom>
          <a:solidFill>
            <a:srgbClr val="0a081b"/>
          </a:solidFill>
          <a:ln w="15240">
            <a:solidFill>
              <a:srgbClr val="37a7e7"/>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225" name="Text 43"/>
          <p:cNvSpPr/>
          <p:nvPr/>
        </p:nvSpPr>
        <p:spPr>
          <a:xfrm>
            <a:off x="1490400" y="5709960"/>
            <a:ext cx="118080" cy="202320"/>
          </a:xfrm>
          <a:prstGeom prst="rect">
            <a:avLst/>
          </a:prstGeom>
          <a:noFill/>
          <a:ln w="0">
            <a:noFill/>
          </a:ln>
        </p:spPr>
        <p:style>
          <a:lnRef idx="0"/>
          <a:fillRef idx="0"/>
          <a:effectRef idx="0"/>
          <a:fontRef idx="minor"/>
        </p:style>
        <p:txBody>
          <a:bodyPr wrap="none" lIns="0" rIns="0" tIns="0" bIns="0" anchor="t">
            <a:noAutofit/>
          </a:bodyPr>
          <a:p>
            <a:pPr algn="ctr">
              <a:lnSpc>
                <a:spcPts val="1551"/>
              </a:lnSpc>
              <a:tabLst>
                <a:tab algn="l" pos="0"/>
              </a:tabLst>
            </a:pPr>
            <a:r>
              <a:rPr b="1" lang="en-US" sz="1550" strike="noStrike" u="none">
                <a:solidFill>
                  <a:srgbClr val="e0e4e6"/>
                </a:solidFill>
                <a:uFillTx/>
                <a:latin typeface="Spline Sans Bold"/>
                <a:ea typeface="Spline Sans Bold"/>
              </a:rPr>
              <a:t>3</a:t>
            </a:r>
            <a:endParaRPr b="0" lang="es-ES" sz="1550" strike="noStrike" u="none">
              <a:solidFill>
                <a:srgbClr val="000000"/>
              </a:solidFill>
              <a:uFillTx/>
              <a:latin typeface="Arial"/>
            </a:endParaRPr>
          </a:p>
        </p:txBody>
      </p:sp>
      <p:sp>
        <p:nvSpPr>
          <p:cNvPr id="226" name="Text 44"/>
          <p:cNvSpPr/>
          <p:nvPr/>
        </p:nvSpPr>
        <p:spPr>
          <a:xfrm>
            <a:off x="2387520" y="5621400"/>
            <a:ext cx="1692000" cy="210960"/>
          </a:xfrm>
          <a:prstGeom prst="rect">
            <a:avLst/>
          </a:prstGeom>
          <a:noFill/>
          <a:ln w="0">
            <a:noFill/>
          </a:ln>
        </p:spPr>
        <p:style>
          <a:lnRef idx="0"/>
          <a:fillRef idx="0"/>
          <a:effectRef idx="0"/>
          <a:fontRef idx="minor"/>
        </p:style>
        <p:txBody>
          <a:bodyPr wrap="none" lIns="0" rIns="0" tIns="0" bIns="0" anchor="t">
            <a:noAutofit/>
          </a:bodyPr>
          <a:p>
            <a:pPr>
              <a:lnSpc>
                <a:spcPts val="1650"/>
              </a:lnSpc>
              <a:tabLst>
                <a:tab algn="l" pos="0"/>
              </a:tabLst>
            </a:pPr>
            <a:r>
              <a:rPr b="1" lang="en-US" sz="1300" strike="noStrike" u="none">
                <a:solidFill>
                  <a:srgbClr val="e0e4e6"/>
                </a:solidFill>
                <a:uFillTx/>
                <a:latin typeface="Noto Sans Georgian Bold"/>
                <a:ea typeface="Spline Sans Bold"/>
              </a:rPr>
              <a:t>Configuración Inicial</a:t>
            </a:r>
            <a:endParaRPr b="0" lang="es-ES" sz="1300" strike="noStrike" u="none">
              <a:solidFill>
                <a:srgbClr val="000000"/>
              </a:solidFill>
              <a:uFillTx/>
              <a:latin typeface="Noto Sans Georgian Bold"/>
            </a:endParaRPr>
          </a:p>
        </p:txBody>
      </p:sp>
      <p:sp>
        <p:nvSpPr>
          <p:cNvPr id="227" name="Text 45"/>
          <p:cNvSpPr/>
          <p:nvPr/>
        </p:nvSpPr>
        <p:spPr>
          <a:xfrm>
            <a:off x="2387520" y="5924160"/>
            <a:ext cx="10920600" cy="243000"/>
          </a:xfrm>
          <a:prstGeom prst="rect">
            <a:avLst/>
          </a:prstGeom>
          <a:noFill/>
          <a:ln w="0">
            <a:noFill/>
          </a:ln>
        </p:spPr>
        <p:style>
          <a:lnRef idx="0"/>
          <a:fillRef idx="0"/>
          <a:effectRef idx="0"/>
          <a:fontRef idx="minor"/>
        </p:style>
        <p:txBody>
          <a:bodyPr wrap="none" lIns="0" rIns="0" tIns="0" bIns="0" anchor="t">
            <a:noAutofit/>
          </a:bodyPr>
          <a:p>
            <a:pPr>
              <a:lnSpc>
                <a:spcPts val="1899"/>
              </a:lnSpc>
              <a:tabLst>
                <a:tab algn="l" pos="0"/>
              </a:tabLst>
            </a:pPr>
            <a:r>
              <a:rPr b="0" lang="en-US" sz="1150" strike="noStrike" u="none">
                <a:solidFill>
                  <a:srgbClr val="e0e4e6"/>
                </a:solidFill>
                <a:uFillTx/>
                <a:latin typeface="DejaVu Serif Condensed"/>
                <a:ea typeface="Barlow"/>
              </a:rPr>
              <a:t>Una vez instalado, acceda al panel de administración para configurar los módulos específicos que necesita su </a:t>
            </a:r>
            <a:endParaRPr b="0" lang="es-ES" sz="1150" strike="noStrike" u="none">
              <a:solidFill>
                <a:srgbClr val="000000"/>
              </a:solidFill>
              <a:uFillTx/>
              <a:latin typeface="DejaVu Serif Condensed"/>
            </a:endParaRPr>
          </a:p>
          <a:p>
            <a:pPr>
              <a:lnSpc>
                <a:spcPts val="1899"/>
              </a:lnSpc>
              <a:tabLst>
                <a:tab algn="l" pos="0"/>
              </a:tabLst>
            </a:pPr>
            <a:r>
              <a:rPr b="0" lang="en-US" sz="1150" strike="noStrike" u="none">
                <a:solidFill>
                  <a:srgbClr val="e0e4e6"/>
                </a:solidFill>
                <a:uFillTx/>
                <a:latin typeface="DejaVu Serif Condensed"/>
                <a:ea typeface="Barlow"/>
              </a:rPr>
              <a:t>empresa, como finanzas, ventas o recursos humanos.</a:t>
            </a:r>
            <a:endParaRPr b="0" lang="es-ES" sz="1150" strike="noStrike" u="none">
              <a:solidFill>
                <a:srgbClr val="000000"/>
              </a:solidFill>
              <a:uFillTx/>
              <a:latin typeface="DejaVu Serif Condensed"/>
            </a:endParaRPr>
          </a:p>
        </p:txBody>
      </p:sp>
      <p:sp>
        <p:nvSpPr>
          <p:cNvPr id="228" name="Shape 25"/>
          <p:cNvSpPr/>
          <p:nvPr/>
        </p:nvSpPr>
        <p:spPr>
          <a:xfrm>
            <a:off x="1706040" y="6807600"/>
            <a:ext cx="532440" cy="14400"/>
          </a:xfrm>
          <a:prstGeom prst="roundRect">
            <a:avLst>
              <a:gd name="adj" fmla="val 1499568"/>
            </a:avLst>
          </a:prstGeom>
          <a:solidFill>
            <a:srgbClr val="091231"/>
          </a:solidFill>
          <a:ln w="0">
            <a:noFill/>
          </a:ln>
        </p:spPr>
        <p:style>
          <a:lnRef idx="0"/>
          <a:fillRef idx="0"/>
          <a:effectRef idx="0"/>
          <a:fontRef idx="minor"/>
        </p:style>
        <p:txBody>
          <a:bodyPr lIns="90000" rIns="90000" tIns="-34560" bIns="-34560" anchor="t">
            <a:noAutofit/>
          </a:bodyPr>
          <a:p>
            <a:endParaRPr b="0" lang="es-ES" sz="1800" strike="noStrike" u="none">
              <a:solidFill>
                <a:srgbClr val="ffffff"/>
              </a:solidFill>
              <a:uFillTx/>
              <a:latin typeface="Arial"/>
            </a:endParaRPr>
          </a:p>
        </p:txBody>
      </p:sp>
      <p:sp>
        <p:nvSpPr>
          <p:cNvPr id="229" name="Shape 26"/>
          <p:cNvSpPr/>
          <p:nvPr/>
        </p:nvSpPr>
        <p:spPr>
          <a:xfrm>
            <a:off x="1378440" y="6643800"/>
            <a:ext cx="342000" cy="342000"/>
          </a:xfrm>
          <a:prstGeom prst="roundRect">
            <a:avLst>
              <a:gd name="adj" fmla="val 66671"/>
            </a:avLst>
          </a:prstGeom>
          <a:solidFill>
            <a:srgbClr val="0a081b"/>
          </a:solidFill>
          <a:ln w="15240">
            <a:solidFill>
              <a:srgbClr val="091231"/>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230" name="Shape 33"/>
          <p:cNvSpPr/>
          <p:nvPr/>
        </p:nvSpPr>
        <p:spPr>
          <a:xfrm>
            <a:off x="1378440" y="6643800"/>
            <a:ext cx="342000" cy="342000"/>
          </a:xfrm>
          <a:prstGeom prst="roundRect">
            <a:avLst>
              <a:gd name="adj" fmla="val 66671"/>
            </a:avLst>
          </a:prstGeom>
          <a:solidFill>
            <a:srgbClr val="0a081b"/>
          </a:solidFill>
          <a:ln w="15240">
            <a:solidFill>
              <a:srgbClr val="37a7e7"/>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231" name="Text 46"/>
          <p:cNvSpPr/>
          <p:nvPr/>
        </p:nvSpPr>
        <p:spPr>
          <a:xfrm>
            <a:off x="1492560" y="6713640"/>
            <a:ext cx="114120" cy="202320"/>
          </a:xfrm>
          <a:prstGeom prst="rect">
            <a:avLst/>
          </a:prstGeom>
          <a:noFill/>
          <a:ln w="0">
            <a:noFill/>
          </a:ln>
        </p:spPr>
        <p:style>
          <a:lnRef idx="0"/>
          <a:fillRef idx="0"/>
          <a:effectRef idx="0"/>
          <a:fontRef idx="minor"/>
        </p:style>
        <p:txBody>
          <a:bodyPr wrap="none" lIns="0" rIns="0" tIns="0" bIns="0" anchor="t">
            <a:noAutofit/>
          </a:bodyPr>
          <a:p>
            <a:pPr algn="ctr">
              <a:lnSpc>
                <a:spcPts val="1551"/>
              </a:lnSpc>
              <a:tabLst>
                <a:tab algn="l" pos="0"/>
              </a:tabLst>
            </a:pPr>
            <a:r>
              <a:rPr b="1" lang="en-US" sz="1550" strike="noStrike" u="none">
                <a:solidFill>
                  <a:srgbClr val="e0e4e6"/>
                </a:solidFill>
                <a:uFillTx/>
                <a:latin typeface="Spline Sans Bold"/>
                <a:ea typeface="Spline Sans Bold"/>
              </a:rPr>
              <a:t>4</a:t>
            </a:r>
            <a:endParaRPr b="0" lang="es-ES" sz="1550" strike="noStrike" u="none">
              <a:solidFill>
                <a:srgbClr val="000000"/>
              </a:solidFill>
              <a:uFillTx/>
              <a:latin typeface="Arial"/>
            </a:endParaRPr>
          </a:p>
        </p:txBody>
      </p:sp>
      <p:sp>
        <p:nvSpPr>
          <p:cNvPr id="232" name="Text 47"/>
          <p:cNvSpPr/>
          <p:nvPr/>
        </p:nvSpPr>
        <p:spPr>
          <a:xfrm>
            <a:off x="2387520" y="6624720"/>
            <a:ext cx="1704600" cy="210960"/>
          </a:xfrm>
          <a:prstGeom prst="rect">
            <a:avLst/>
          </a:prstGeom>
          <a:noFill/>
          <a:ln w="0">
            <a:noFill/>
          </a:ln>
        </p:spPr>
        <p:style>
          <a:lnRef idx="0"/>
          <a:fillRef idx="0"/>
          <a:effectRef idx="0"/>
          <a:fontRef idx="minor"/>
        </p:style>
        <p:txBody>
          <a:bodyPr wrap="none" lIns="0" rIns="0" tIns="0" bIns="0" anchor="t">
            <a:noAutofit/>
          </a:bodyPr>
          <a:p>
            <a:pPr>
              <a:lnSpc>
                <a:spcPts val="1650"/>
              </a:lnSpc>
              <a:tabLst>
                <a:tab algn="l" pos="0"/>
              </a:tabLst>
            </a:pPr>
            <a:r>
              <a:rPr b="1" lang="en-US" sz="1300" strike="noStrike" u="none">
                <a:solidFill>
                  <a:srgbClr val="e0e4e6"/>
                </a:solidFill>
                <a:uFillTx/>
                <a:latin typeface="Noto Sans Georgian Bold"/>
                <a:ea typeface="Spline Sans Bold"/>
              </a:rPr>
              <a:t>Importación de Datos</a:t>
            </a:r>
            <a:endParaRPr b="0" lang="es-ES" sz="1300" strike="noStrike" u="none">
              <a:solidFill>
                <a:srgbClr val="000000"/>
              </a:solidFill>
              <a:uFillTx/>
              <a:latin typeface="Noto Sans Georgian Bold"/>
            </a:endParaRPr>
          </a:p>
        </p:txBody>
      </p:sp>
      <p:sp>
        <p:nvSpPr>
          <p:cNvPr id="233" name="Text 48"/>
          <p:cNvSpPr/>
          <p:nvPr/>
        </p:nvSpPr>
        <p:spPr>
          <a:xfrm>
            <a:off x="2387520" y="6927840"/>
            <a:ext cx="10920600" cy="243000"/>
          </a:xfrm>
          <a:prstGeom prst="rect">
            <a:avLst/>
          </a:prstGeom>
          <a:noFill/>
          <a:ln w="0">
            <a:noFill/>
          </a:ln>
        </p:spPr>
        <p:style>
          <a:lnRef idx="0"/>
          <a:fillRef idx="0"/>
          <a:effectRef idx="0"/>
          <a:fontRef idx="minor"/>
        </p:style>
        <p:txBody>
          <a:bodyPr wrap="none" lIns="0" rIns="0" tIns="0" bIns="0" anchor="t">
            <a:noAutofit/>
          </a:bodyPr>
          <a:p>
            <a:pPr>
              <a:lnSpc>
                <a:spcPts val="1899"/>
              </a:lnSpc>
              <a:tabLst>
                <a:tab algn="l" pos="0"/>
              </a:tabLst>
            </a:pPr>
            <a:r>
              <a:rPr b="0" lang="en-US" sz="1150" strike="noStrike" u="none">
                <a:solidFill>
                  <a:srgbClr val="e0e4e6"/>
                </a:solidFill>
                <a:uFillTx/>
                <a:latin typeface="DejaVu Serif Condensed"/>
                <a:ea typeface="Barlow"/>
              </a:rPr>
              <a:t>Utilice las herramientas de importación de Axelor para migrar sus datos existentes al nuevo sistema. Verifique </a:t>
            </a:r>
            <a:endParaRPr b="0" lang="es-ES" sz="1150" strike="noStrike" u="none">
              <a:solidFill>
                <a:srgbClr val="000000"/>
              </a:solidFill>
              <a:uFillTx/>
              <a:latin typeface="DejaVu Serif Condensed"/>
            </a:endParaRPr>
          </a:p>
          <a:p>
            <a:pPr>
              <a:lnSpc>
                <a:spcPts val="1899"/>
              </a:lnSpc>
              <a:tabLst>
                <a:tab algn="l" pos="0"/>
              </a:tabLst>
            </a:pPr>
            <a:r>
              <a:rPr b="0" lang="en-US" sz="1150" strike="noStrike" u="none">
                <a:solidFill>
                  <a:srgbClr val="e0e4e6"/>
                </a:solidFill>
                <a:uFillTx/>
                <a:latin typeface="DejaVu Serif Condensed"/>
                <a:ea typeface="Barlow"/>
              </a:rPr>
              <a:t>la integridad de los datos después de la importación.</a:t>
            </a:r>
            <a:endParaRPr b="0" lang="es-ES" sz="1150" strike="noStrike" u="none">
              <a:solidFill>
                <a:srgbClr val="000000"/>
              </a:solidFill>
              <a:uFillTx/>
              <a:latin typeface="DejaVu Serif Condensed"/>
            </a:endParaRPr>
          </a:p>
        </p:txBody>
      </p:sp>
      <p:sp>
        <p:nvSpPr>
          <p:cNvPr id="234" name="Shape 34"/>
          <p:cNvSpPr/>
          <p:nvPr/>
        </p:nvSpPr>
        <p:spPr>
          <a:xfrm>
            <a:off x="1706040" y="6793200"/>
            <a:ext cx="532440" cy="14400"/>
          </a:xfrm>
          <a:prstGeom prst="roundRect">
            <a:avLst>
              <a:gd name="adj" fmla="val 1499568"/>
            </a:avLst>
          </a:prstGeom>
          <a:solidFill>
            <a:srgbClr val="37a7e7"/>
          </a:solidFill>
          <a:ln w="0">
            <a:noFill/>
          </a:ln>
        </p:spPr>
        <p:style>
          <a:lnRef idx="0"/>
          <a:fillRef idx="0"/>
          <a:effectRef idx="0"/>
          <a:fontRef idx="minor"/>
        </p:style>
        <p:txBody>
          <a:bodyPr lIns="90000" rIns="90000" tIns="-34560" bIns="-34560" anchor="t">
            <a:noAutofit/>
          </a:bodyPr>
          <a:p>
            <a:endParaRPr b="0" lang="es-ES" sz="1800" strike="noStrike" u="none">
              <a:solidFill>
                <a:srgbClr val="ffffff"/>
              </a:solidFill>
              <a:uFillTx/>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35" name="" descr=""/>
          <p:cNvPicPr/>
          <p:nvPr/>
        </p:nvPicPr>
        <p:blipFill>
          <a:blip r:embed="rId1"/>
          <a:stretch/>
        </p:blipFill>
        <p:spPr>
          <a:xfrm>
            <a:off x="-49320" y="360"/>
            <a:ext cx="14630040" cy="8229240"/>
          </a:xfrm>
          <a:prstGeom prst="rect">
            <a:avLst/>
          </a:prstGeom>
          <a:ln w="0">
            <a:noFill/>
          </a:ln>
        </p:spPr>
      </p:pic>
      <p:sp>
        <p:nvSpPr>
          <p:cNvPr id="236" name="Text 49"/>
          <p:cNvSpPr/>
          <p:nvPr/>
        </p:nvSpPr>
        <p:spPr>
          <a:xfrm>
            <a:off x="1490040" y="540000"/>
            <a:ext cx="6609600" cy="422640"/>
          </a:xfrm>
          <a:prstGeom prst="rect">
            <a:avLst/>
          </a:prstGeom>
          <a:noFill/>
          <a:ln w="0">
            <a:noFill/>
          </a:ln>
        </p:spPr>
        <p:style>
          <a:lnRef idx="0"/>
          <a:fillRef idx="0"/>
          <a:effectRef idx="0"/>
          <a:fontRef idx="minor"/>
        </p:style>
        <p:txBody>
          <a:bodyPr wrap="none" lIns="0" rIns="0" tIns="0" bIns="0" anchor="t">
            <a:noAutofit/>
          </a:bodyPr>
          <a:p>
            <a:pPr>
              <a:lnSpc>
                <a:spcPts val="3300"/>
              </a:lnSpc>
              <a:tabLst>
                <a:tab algn="l" pos="0"/>
              </a:tabLst>
            </a:pPr>
            <a:r>
              <a:rPr b="1" lang="en-US" sz="2650" strike="noStrike" u="none">
                <a:solidFill>
                  <a:srgbClr val="f0fcff"/>
                </a:solidFill>
                <a:uFillTx/>
                <a:latin typeface="Noto Sans Georgian Bold"/>
                <a:ea typeface="Spline Sans Bold"/>
              </a:rPr>
              <a:t>Instalación y Configuración de Axelor ERP</a:t>
            </a:r>
            <a:endParaRPr b="0" lang="es-ES" sz="2650" strike="noStrike" u="none">
              <a:solidFill>
                <a:srgbClr val="000000"/>
              </a:solidFill>
              <a:uFillTx/>
              <a:latin typeface="Noto Sans Georgian Bold"/>
            </a:endParaRPr>
          </a:p>
        </p:txBody>
      </p:sp>
      <p:pic>
        <p:nvPicPr>
          <p:cNvPr id="237" name="" descr=""/>
          <p:cNvPicPr/>
          <p:nvPr/>
        </p:nvPicPr>
        <p:blipFill>
          <a:blip r:embed="rId2"/>
          <a:stretch/>
        </p:blipFill>
        <p:spPr>
          <a:xfrm>
            <a:off x="1029600" y="2912040"/>
            <a:ext cx="6710040" cy="4467600"/>
          </a:xfrm>
          <a:prstGeom prst="rect">
            <a:avLst/>
          </a:prstGeom>
          <a:ln w="0">
            <a:noFill/>
          </a:ln>
        </p:spPr>
      </p:pic>
      <p:pic>
        <p:nvPicPr>
          <p:cNvPr id="238" name="" descr=""/>
          <p:cNvPicPr/>
          <p:nvPr/>
        </p:nvPicPr>
        <p:blipFill>
          <a:blip r:embed="rId3"/>
          <a:stretch/>
        </p:blipFill>
        <p:spPr>
          <a:xfrm>
            <a:off x="1440000" y="1260000"/>
            <a:ext cx="6072120" cy="1439640"/>
          </a:xfrm>
          <a:prstGeom prst="rect">
            <a:avLst/>
          </a:prstGeom>
          <a:ln w="0">
            <a:noFill/>
          </a:ln>
        </p:spPr>
      </p:pic>
      <p:pic>
        <p:nvPicPr>
          <p:cNvPr id="239" name="" descr=""/>
          <p:cNvPicPr/>
          <p:nvPr/>
        </p:nvPicPr>
        <p:blipFill>
          <a:blip r:embed="rId4"/>
          <a:stretch/>
        </p:blipFill>
        <p:spPr>
          <a:xfrm>
            <a:off x="7804440" y="1260000"/>
            <a:ext cx="6478560" cy="1259640"/>
          </a:xfrm>
          <a:prstGeom prst="rect">
            <a:avLst/>
          </a:prstGeom>
          <a:ln w="0">
            <a:noFill/>
          </a:ln>
        </p:spPr>
      </p:pic>
      <p:pic>
        <p:nvPicPr>
          <p:cNvPr id="240" name="" descr=""/>
          <p:cNvPicPr/>
          <p:nvPr/>
        </p:nvPicPr>
        <p:blipFill>
          <a:blip r:embed="rId5"/>
          <a:stretch/>
        </p:blipFill>
        <p:spPr>
          <a:xfrm>
            <a:off x="7920000" y="2907720"/>
            <a:ext cx="6299640" cy="4471920"/>
          </a:xfrm>
          <a:prstGeom prst="rect">
            <a:avLst/>
          </a:prstGeom>
          <a:ln w="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41" name="" descr=""/>
          <p:cNvPicPr/>
          <p:nvPr/>
        </p:nvPicPr>
        <p:blipFill>
          <a:blip r:embed="rId1"/>
          <a:stretch/>
        </p:blipFill>
        <p:spPr>
          <a:xfrm>
            <a:off x="-49320" y="360"/>
            <a:ext cx="14630040" cy="8229240"/>
          </a:xfrm>
          <a:prstGeom prst="rect">
            <a:avLst/>
          </a:prstGeom>
          <a:ln w="0">
            <a:noFill/>
          </a:ln>
        </p:spPr>
      </p:pic>
      <p:pic>
        <p:nvPicPr>
          <p:cNvPr id="242" name="Image 7" descr="preencoded.png"/>
          <p:cNvPicPr/>
          <p:nvPr/>
        </p:nvPicPr>
        <p:blipFill>
          <a:blip r:embed="rId2"/>
          <a:stretch/>
        </p:blipFill>
        <p:spPr>
          <a:xfrm>
            <a:off x="0" y="0"/>
            <a:ext cx="5485680" cy="8228880"/>
          </a:xfrm>
          <a:prstGeom prst="rect">
            <a:avLst/>
          </a:prstGeom>
          <a:ln w="0">
            <a:noFill/>
          </a:ln>
        </p:spPr>
      </p:pic>
      <p:sp>
        <p:nvSpPr>
          <p:cNvPr id="243" name="Text 51"/>
          <p:cNvSpPr/>
          <p:nvPr/>
        </p:nvSpPr>
        <p:spPr>
          <a:xfrm>
            <a:off x="6131880" y="1100160"/>
            <a:ext cx="6353280" cy="511560"/>
          </a:xfrm>
          <a:prstGeom prst="rect">
            <a:avLst/>
          </a:prstGeom>
          <a:noFill/>
          <a:ln w="0">
            <a:noFill/>
          </a:ln>
        </p:spPr>
        <p:style>
          <a:lnRef idx="0"/>
          <a:fillRef idx="0"/>
          <a:effectRef idx="0"/>
          <a:fontRef idx="minor"/>
        </p:style>
        <p:txBody>
          <a:bodyPr wrap="none" lIns="0" rIns="0" tIns="0" bIns="0" anchor="t">
            <a:noAutofit/>
          </a:bodyPr>
          <a:p>
            <a:pPr>
              <a:lnSpc>
                <a:spcPts val="4000"/>
              </a:lnSpc>
              <a:tabLst>
                <a:tab algn="l" pos="0"/>
              </a:tabLst>
            </a:pPr>
            <a:r>
              <a:rPr b="1" lang="en-US" sz="3200" strike="noStrike" u="none">
                <a:solidFill>
                  <a:srgbClr val="f0fcff"/>
                </a:solidFill>
                <a:uFillTx/>
                <a:latin typeface="Noto Sans Georgian Bold"/>
                <a:ea typeface="Spline Sans Bold"/>
              </a:rPr>
              <a:t>Precios y Licencias de Axelor ERP</a:t>
            </a:r>
            <a:endParaRPr b="0" lang="es-ES" sz="3200" strike="noStrike" u="none">
              <a:solidFill>
                <a:srgbClr val="000000"/>
              </a:solidFill>
              <a:uFillTx/>
              <a:latin typeface="Noto Sans Georgian Bold"/>
            </a:endParaRPr>
          </a:p>
        </p:txBody>
      </p:sp>
      <p:sp>
        <p:nvSpPr>
          <p:cNvPr id="244" name="Shape 16"/>
          <p:cNvSpPr/>
          <p:nvPr/>
        </p:nvSpPr>
        <p:spPr>
          <a:xfrm>
            <a:off x="6131880" y="1888920"/>
            <a:ext cx="7852320" cy="3852000"/>
          </a:xfrm>
          <a:prstGeom prst="roundRect">
            <a:avLst>
              <a:gd name="adj" fmla="val 7181"/>
            </a:avLst>
          </a:prstGeom>
          <a:noFill/>
          <a:ln w="7620">
            <a:solidFill>
              <a:srgbClr val="ffffff">
                <a:alpha val="24000"/>
              </a:srgbClr>
            </a:solidFill>
            <a:round/>
          </a:ln>
        </p:spPr>
        <p:style>
          <a:lnRef idx="0"/>
          <a:fillRef idx="0"/>
          <a:effectRef idx="0"/>
          <a:fontRef idx="minor"/>
        </p:style>
        <p:txBody>
          <a:bodyPr lIns="90000" rIns="90000" tIns="45000" bIns="45000" anchor="t">
            <a:noAutofit/>
          </a:bodyPr>
          <a:p>
            <a:endParaRPr b="0" lang="es-ES" sz="1800" strike="noStrike" u="none">
              <a:solidFill>
                <a:srgbClr val="000000"/>
              </a:solidFill>
              <a:uFillTx/>
              <a:latin typeface="Arial"/>
            </a:endParaRPr>
          </a:p>
        </p:txBody>
      </p:sp>
      <p:sp>
        <p:nvSpPr>
          <p:cNvPr id="245" name="Shape 19"/>
          <p:cNvSpPr/>
          <p:nvPr/>
        </p:nvSpPr>
        <p:spPr>
          <a:xfrm>
            <a:off x="6139440" y="1896840"/>
            <a:ext cx="7836120" cy="530640"/>
          </a:xfrm>
          <a:prstGeom prst="rect">
            <a:avLst/>
          </a:prstGeom>
          <a:solidFill>
            <a:srgbClr val="ffffff">
              <a:alpha val="4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000000"/>
              </a:solidFill>
              <a:uFillTx/>
              <a:latin typeface="Arial"/>
            </a:endParaRPr>
          </a:p>
        </p:txBody>
      </p:sp>
      <p:sp>
        <p:nvSpPr>
          <p:cNvPr id="246" name="Text 52"/>
          <p:cNvSpPr/>
          <p:nvPr/>
        </p:nvSpPr>
        <p:spPr>
          <a:xfrm>
            <a:off x="6324840" y="2014920"/>
            <a:ext cx="2238480" cy="29448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0" lang="en-US" sz="1450" strike="noStrike" u="none">
                <a:solidFill>
                  <a:srgbClr val="e0e4e6"/>
                </a:solidFill>
                <a:uFillTx/>
                <a:latin typeface="DejaVu Serif Condensed"/>
                <a:ea typeface="Barlow"/>
              </a:rPr>
              <a:t>Edición</a:t>
            </a:r>
            <a:endParaRPr b="0" lang="es-ES" sz="1450" strike="noStrike" u="none">
              <a:solidFill>
                <a:srgbClr val="000000"/>
              </a:solidFill>
              <a:uFillTx/>
              <a:latin typeface="DejaVu Serif Condensed"/>
            </a:endParaRPr>
          </a:p>
        </p:txBody>
      </p:sp>
      <p:sp>
        <p:nvSpPr>
          <p:cNvPr id="247" name="Text 53"/>
          <p:cNvSpPr/>
          <p:nvPr/>
        </p:nvSpPr>
        <p:spPr>
          <a:xfrm>
            <a:off x="8940600" y="2014920"/>
            <a:ext cx="2234880" cy="29448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0" lang="en-US" sz="1450" strike="noStrike" u="none">
                <a:solidFill>
                  <a:srgbClr val="e0e4e6"/>
                </a:solidFill>
                <a:uFillTx/>
                <a:latin typeface="DejaVu Serif Condensed"/>
                <a:ea typeface="Barlow"/>
              </a:rPr>
              <a:t>Características</a:t>
            </a:r>
            <a:endParaRPr b="0" lang="es-ES" sz="1450" strike="noStrike" u="none">
              <a:solidFill>
                <a:srgbClr val="000000"/>
              </a:solidFill>
              <a:uFillTx/>
              <a:latin typeface="DejaVu Serif Condensed"/>
            </a:endParaRPr>
          </a:p>
        </p:txBody>
      </p:sp>
      <p:sp>
        <p:nvSpPr>
          <p:cNvPr id="248" name="Text 54"/>
          <p:cNvSpPr/>
          <p:nvPr/>
        </p:nvSpPr>
        <p:spPr>
          <a:xfrm>
            <a:off x="11552760" y="2014920"/>
            <a:ext cx="2238480" cy="29448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0" lang="en-US" sz="1450" strike="noStrike" u="none">
                <a:solidFill>
                  <a:srgbClr val="e0e4e6"/>
                </a:solidFill>
                <a:uFillTx/>
                <a:latin typeface="DejaVu Serif Condensed"/>
                <a:ea typeface="Barlow"/>
              </a:rPr>
              <a:t>Precio Anual (por usuario)</a:t>
            </a:r>
            <a:endParaRPr b="0" lang="es-ES" sz="1450" strike="noStrike" u="none">
              <a:solidFill>
                <a:srgbClr val="000000"/>
              </a:solidFill>
              <a:uFillTx/>
              <a:latin typeface="DejaVu Serif Condensed"/>
            </a:endParaRPr>
          </a:p>
        </p:txBody>
      </p:sp>
      <p:sp>
        <p:nvSpPr>
          <p:cNvPr id="249" name="Shape 20"/>
          <p:cNvSpPr/>
          <p:nvPr/>
        </p:nvSpPr>
        <p:spPr>
          <a:xfrm>
            <a:off x="6139440" y="2428200"/>
            <a:ext cx="7836120" cy="825840"/>
          </a:xfrm>
          <a:prstGeom prst="rect">
            <a:avLst/>
          </a:prstGeom>
          <a:solidFill>
            <a:srgbClr val="000000">
              <a:alpha val="4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250" name="Text 55"/>
          <p:cNvSpPr/>
          <p:nvPr/>
        </p:nvSpPr>
        <p:spPr>
          <a:xfrm>
            <a:off x="6324840" y="2546280"/>
            <a:ext cx="2238480" cy="29448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0" lang="en-US" sz="1450" strike="noStrike" u="none">
                <a:solidFill>
                  <a:srgbClr val="e0e4e6"/>
                </a:solidFill>
                <a:uFillTx/>
                <a:latin typeface="DejaVu Serif Condensed"/>
                <a:ea typeface="Barlow"/>
              </a:rPr>
              <a:t>Community</a:t>
            </a:r>
            <a:endParaRPr b="0" lang="es-ES" sz="1450" strike="noStrike" u="none">
              <a:solidFill>
                <a:srgbClr val="000000"/>
              </a:solidFill>
              <a:uFillTx/>
              <a:latin typeface="DejaVu Serif Condensed"/>
            </a:endParaRPr>
          </a:p>
        </p:txBody>
      </p:sp>
      <p:sp>
        <p:nvSpPr>
          <p:cNvPr id="251" name="Text 56"/>
          <p:cNvSpPr/>
          <p:nvPr/>
        </p:nvSpPr>
        <p:spPr>
          <a:xfrm>
            <a:off x="8940600" y="2546280"/>
            <a:ext cx="2234880" cy="589320"/>
          </a:xfrm>
          <a:prstGeom prst="rect">
            <a:avLst/>
          </a:prstGeom>
          <a:noFill/>
          <a:ln w="0">
            <a:noFill/>
          </a:ln>
        </p:spPr>
        <p:style>
          <a:lnRef idx="0"/>
          <a:fillRef idx="0"/>
          <a:effectRef idx="0"/>
          <a:fontRef idx="minor"/>
        </p:style>
        <p:txBody>
          <a:bodyPr lIns="0" rIns="0" tIns="0" bIns="0" anchor="t">
            <a:noAutofit/>
          </a:bodyPr>
          <a:p>
            <a:pPr>
              <a:lnSpc>
                <a:spcPts val="2299"/>
              </a:lnSpc>
              <a:tabLst>
                <a:tab algn="l" pos="0"/>
              </a:tabLst>
            </a:pPr>
            <a:r>
              <a:rPr b="0" lang="en-US" sz="1450" strike="noStrike" u="none">
                <a:solidFill>
                  <a:srgbClr val="e0e4e6"/>
                </a:solidFill>
                <a:uFillTx/>
                <a:latin typeface="DejaVu Serif Condensed"/>
                <a:ea typeface="Barlow"/>
              </a:rPr>
              <a:t>Funcionalidades básicas, código abierto</a:t>
            </a:r>
            <a:endParaRPr b="0" lang="es-ES" sz="1450" strike="noStrike" u="none">
              <a:solidFill>
                <a:srgbClr val="000000"/>
              </a:solidFill>
              <a:uFillTx/>
              <a:latin typeface="DejaVu Serif Condensed"/>
            </a:endParaRPr>
          </a:p>
        </p:txBody>
      </p:sp>
      <p:sp>
        <p:nvSpPr>
          <p:cNvPr id="252" name="Text 57"/>
          <p:cNvSpPr/>
          <p:nvPr/>
        </p:nvSpPr>
        <p:spPr>
          <a:xfrm>
            <a:off x="11552760" y="2546280"/>
            <a:ext cx="2238480" cy="29448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0" lang="en-US" sz="1450" strike="noStrike" u="none">
                <a:solidFill>
                  <a:srgbClr val="e0e4e6"/>
                </a:solidFill>
                <a:uFillTx/>
                <a:latin typeface="DejaVu Serif Condensed"/>
                <a:ea typeface="Barlow"/>
              </a:rPr>
              <a:t>Gratuito</a:t>
            </a:r>
            <a:endParaRPr b="0" lang="es-ES" sz="1450" strike="noStrike" u="none">
              <a:solidFill>
                <a:srgbClr val="000000"/>
              </a:solidFill>
              <a:uFillTx/>
              <a:latin typeface="DejaVu Serif Condensed"/>
            </a:endParaRPr>
          </a:p>
        </p:txBody>
      </p:sp>
      <p:sp>
        <p:nvSpPr>
          <p:cNvPr id="253" name="Shape 27"/>
          <p:cNvSpPr/>
          <p:nvPr/>
        </p:nvSpPr>
        <p:spPr>
          <a:xfrm>
            <a:off x="6139440" y="3254760"/>
            <a:ext cx="7836120" cy="825840"/>
          </a:xfrm>
          <a:prstGeom prst="rect">
            <a:avLst/>
          </a:prstGeom>
          <a:solidFill>
            <a:srgbClr val="ffffff">
              <a:alpha val="4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000000"/>
              </a:solidFill>
              <a:uFillTx/>
              <a:latin typeface="Arial"/>
            </a:endParaRPr>
          </a:p>
        </p:txBody>
      </p:sp>
      <p:sp>
        <p:nvSpPr>
          <p:cNvPr id="254" name="Text 58"/>
          <p:cNvSpPr/>
          <p:nvPr/>
        </p:nvSpPr>
        <p:spPr>
          <a:xfrm>
            <a:off x="6324840" y="3372840"/>
            <a:ext cx="2238480" cy="29448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0" lang="en-US" sz="1450" strike="noStrike" u="none">
                <a:solidFill>
                  <a:srgbClr val="e0e4e6"/>
                </a:solidFill>
                <a:uFillTx/>
                <a:latin typeface="DejaVu Serif Condensed"/>
                <a:ea typeface="Barlow"/>
              </a:rPr>
              <a:t>Standard</a:t>
            </a:r>
            <a:endParaRPr b="0" lang="es-ES" sz="1450" strike="noStrike" u="none">
              <a:solidFill>
                <a:srgbClr val="000000"/>
              </a:solidFill>
              <a:uFillTx/>
              <a:latin typeface="DejaVu Serif Condensed"/>
            </a:endParaRPr>
          </a:p>
        </p:txBody>
      </p:sp>
      <p:sp>
        <p:nvSpPr>
          <p:cNvPr id="255" name="Text 59"/>
          <p:cNvSpPr/>
          <p:nvPr/>
        </p:nvSpPr>
        <p:spPr>
          <a:xfrm>
            <a:off x="8940600" y="3372840"/>
            <a:ext cx="2234880" cy="589320"/>
          </a:xfrm>
          <a:prstGeom prst="rect">
            <a:avLst/>
          </a:prstGeom>
          <a:noFill/>
          <a:ln w="0">
            <a:noFill/>
          </a:ln>
        </p:spPr>
        <p:style>
          <a:lnRef idx="0"/>
          <a:fillRef idx="0"/>
          <a:effectRef idx="0"/>
          <a:fontRef idx="minor"/>
        </p:style>
        <p:txBody>
          <a:bodyPr lIns="0" rIns="0" tIns="0" bIns="0" anchor="t">
            <a:noAutofit/>
          </a:bodyPr>
          <a:p>
            <a:pPr>
              <a:lnSpc>
                <a:spcPts val="2299"/>
              </a:lnSpc>
              <a:tabLst>
                <a:tab algn="l" pos="0"/>
              </a:tabLst>
            </a:pPr>
            <a:r>
              <a:rPr b="0" lang="en-US" sz="1450" strike="noStrike" u="none">
                <a:solidFill>
                  <a:srgbClr val="e0e4e6"/>
                </a:solidFill>
                <a:uFillTx/>
                <a:latin typeface="DejaVu Serif Condensed"/>
                <a:ea typeface="Barlow"/>
              </a:rPr>
              <a:t>Módulos adicionales, soporte básico</a:t>
            </a:r>
            <a:endParaRPr b="0" lang="es-ES" sz="1450" strike="noStrike" u="none">
              <a:solidFill>
                <a:srgbClr val="000000"/>
              </a:solidFill>
              <a:uFillTx/>
              <a:latin typeface="DejaVu Serif Condensed"/>
            </a:endParaRPr>
          </a:p>
        </p:txBody>
      </p:sp>
      <p:sp>
        <p:nvSpPr>
          <p:cNvPr id="256" name="Text 60"/>
          <p:cNvSpPr/>
          <p:nvPr/>
        </p:nvSpPr>
        <p:spPr>
          <a:xfrm>
            <a:off x="11552760" y="3372840"/>
            <a:ext cx="2238480" cy="29448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0" lang="en-US" sz="1450" strike="noStrike" u="none">
                <a:solidFill>
                  <a:srgbClr val="e0e4e6"/>
                </a:solidFill>
                <a:uFillTx/>
                <a:latin typeface="DejaVu Serif Condensed"/>
                <a:ea typeface="Barlow"/>
              </a:rPr>
              <a:t>300€</a:t>
            </a:r>
            <a:endParaRPr b="0" lang="es-ES" sz="1450" strike="noStrike" u="none">
              <a:solidFill>
                <a:srgbClr val="000000"/>
              </a:solidFill>
              <a:uFillTx/>
              <a:latin typeface="DejaVu Serif Condensed"/>
            </a:endParaRPr>
          </a:p>
        </p:txBody>
      </p:sp>
      <p:sp>
        <p:nvSpPr>
          <p:cNvPr id="257" name="Shape 28"/>
          <p:cNvSpPr/>
          <p:nvPr/>
        </p:nvSpPr>
        <p:spPr>
          <a:xfrm>
            <a:off x="6139440" y="4081320"/>
            <a:ext cx="7836120" cy="825840"/>
          </a:xfrm>
          <a:prstGeom prst="rect">
            <a:avLst/>
          </a:prstGeom>
          <a:solidFill>
            <a:srgbClr val="000000">
              <a:alpha val="4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258" name="Text 61"/>
          <p:cNvSpPr/>
          <p:nvPr/>
        </p:nvSpPr>
        <p:spPr>
          <a:xfrm>
            <a:off x="6324840" y="4199400"/>
            <a:ext cx="2238480" cy="29448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0" lang="en-US" sz="1450" strike="noStrike" u="none">
                <a:solidFill>
                  <a:srgbClr val="e0e4e6"/>
                </a:solidFill>
                <a:uFillTx/>
                <a:latin typeface="DejaVu Serif Condensed"/>
                <a:ea typeface="Barlow"/>
              </a:rPr>
              <a:t>Enterprise</a:t>
            </a:r>
            <a:endParaRPr b="0" lang="es-ES" sz="1450" strike="noStrike" u="none">
              <a:solidFill>
                <a:srgbClr val="000000"/>
              </a:solidFill>
              <a:uFillTx/>
              <a:latin typeface="DejaVu Serif Condensed"/>
            </a:endParaRPr>
          </a:p>
        </p:txBody>
      </p:sp>
      <p:sp>
        <p:nvSpPr>
          <p:cNvPr id="259" name="Text 62"/>
          <p:cNvSpPr/>
          <p:nvPr/>
        </p:nvSpPr>
        <p:spPr>
          <a:xfrm>
            <a:off x="8940600" y="4140000"/>
            <a:ext cx="2234880" cy="648720"/>
          </a:xfrm>
          <a:prstGeom prst="rect">
            <a:avLst/>
          </a:prstGeom>
          <a:noFill/>
          <a:ln w="0">
            <a:noFill/>
          </a:ln>
        </p:spPr>
        <p:style>
          <a:lnRef idx="0"/>
          <a:fillRef idx="0"/>
          <a:effectRef idx="0"/>
          <a:fontRef idx="minor"/>
        </p:style>
        <p:txBody>
          <a:bodyPr lIns="0" rIns="0" tIns="0" bIns="0" anchor="t">
            <a:noAutofit/>
          </a:bodyPr>
          <a:p>
            <a:pPr>
              <a:lnSpc>
                <a:spcPts val="2299"/>
              </a:lnSpc>
              <a:tabLst>
                <a:tab algn="l" pos="0"/>
              </a:tabLst>
            </a:pPr>
            <a:r>
              <a:rPr b="0" lang="en-US" sz="1450" strike="noStrike" u="none">
                <a:solidFill>
                  <a:srgbClr val="e0e4e6"/>
                </a:solidFill>
                <a:uFillTx/>
                <a:latin typeface="DejaVu Serif Condensed"/>
                <a:ea typeface="Barlow"/>
              </a:rPr>
              <a:t>Todas las funcionalidades, soporte premium</a:t>
            </a:r>
            <a:endParaRPr b="0" lang="es-ES" sz="1450" strike="noStrike" u="none">
              <a:solidFill>
                <a:srgbClr val="000000"/>
              </a:solidFill>
              <a:uFillTx/>
              <a:latin typeface="DejaVu Serif Condensed"/>
            </a:endParaRPr>
          </a:p>
        </p:txBody>
      </p:sp>
      <p:sp>
        <p:nvSpPr>
          <p:cNvPr id="260" name="Text 63"/>
          <p:cNvSpPr/>
          <p:nvPr/>
        </p:nvSpPr>
        <p:spPr>
          <a:xfrm>
            <a:off x="11552760" y="4199400"/>
            <a:ext cx="2238480" cy="29448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0" lang="en-US" sz="1450" strike="noStrike" u="none">
                <a:solidFill>
                  <a:srgbClr val="e0e4e6"/>
                </a:solidFill>
                <a:uFillTx/>
                <a:latin typeface="DejaVu Serif Condensed"/>
                <a:ea typeface="Barlow"/>
              </a:rPr>
              <a:t>500€</a:t>
            </a:r>
            <a:endParaRPr b="0" lang="es-ES" sz="1450" strike="noStrike" u="none">
              <a:solidFill>
                <a:srgbClr val="000000"/>
              </a:solidFill>
              <a:uFillTx/>
              <a:latin typeface="DejaVu Serif Condensed"/>
            </a:endParaRPr>
          </a:p>
        </p:txBody>
      </p:sp>
      <p:sp>
        <p:nvSpPr>
          <p:cNvPr id="261" name="Shape 29"/>
          <p:cNvSpPr/>
          <p:nvPr/>
        </p:nvSpPr>
        <p:spPr>
          <a:xfrm>
            <a:off x="6139440" y="4907880"/>
            <a:ext cx="7836120" cy="825840"/>
          </a:xfrm>
          <a:prstGeom prst="rect">
            <a:avLst/>
          </a:prstGeom>
          <a:solidFill>
            <a:srgbClr val="ffffff">
              <a:alpha val="4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000000"/>
              </a:solidFill>
              <a:uFillTx/>
              <a:latin typeface="Arial"/>
            </a:endParaRPr>
          </a:p>
        </p:txBody>
      </p:sp>
      <p:sp>
        <p:nvSpPr>
          <p:cNvPr id="262" name="Text 64"/>
          <p:cNvSpPr/>
          <p:nvPr/>
        </p:nvSpPr>
        <p:spPr>
          <a:xfrm>
            <a:off x="6324840" y="5025960"/>
            <a:ext cx="2238480" cy="29448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0" lang="en-US" sz="1450" strike="noStrike" u="none">
                <a:solidFill>
                  <a:srgbClr val="e0e4e6"/>
                </a:solidFill>
                <a:uFillTx/>
                <a:latin typeface="DejaVu Serif Condensed"/>
                <a:ea typeface="Barlow"/>
              </a:rPr>
              <a:t>Custom</a:t>
            </a:r>
            <a:endParaRPr b="0" lang="es-ES" sz="1450" strike="noStrike" u="none">
              <a:solidFill>
                <a:srgbClr val="000000"/>
              </a:solidFill>
              <a:uFillTx/>
              <a:latin typeface="DejaVu Serif Condensed"/>
            </a:endParaRPr>
          </a:p>
        </p:txBody>
      </p:sp>
      <p:sp>
        <p:nvSpPr>
          <p:cNvPr id="263" name="Text 65"/>
          <p:cNvSpPr/>
          <p:nvPr/>
        </p:nvSpPr>
        <p:spPr>
          <a:xfrm>
            <a:off x="8940600" y="5025960"/>
            <a:ext cx="2234880" cy="589320"/>
          </a:xfrm>
          <a:prstGeom prst="rect">
            <a:avLst/>
          </a:prstGeom>
          <a:noFill/>
          <a:ln w="0">
            <a:noFill/>
          </a:ln>
        </p:spPr>
        <p:style>
          <a:lnRef idx="0"/>
          <a:fillRef idx="0"/>
          <a:effectRef idx="0"/>
          <a:fontRef idx="minor"/>
        </p:style>
        <p:txBody>
          <a:bodyPr lIns="0" rIns="0" tIns="0" bIns="0" anchor="t">
            <a:noAutofit/>
          </a:bodyPr>
          <a:p>
            <a:pPr>
              <a:lnSpc>
                <a:spcPts val="2299"/>
              </a:lnSpc>
              <a:tabLst>
                <a:tab algn="l" pos="0"/>
              </a:tabLst>
            </a:pPr>
            <a:r>
              <a:rPr b="0" lang="en-US" sz="1450" strike="noStrike" u="none">
                <a:solidFill>
                  <a:srgbClr val="e0e4e6"/>
                </a:solidFill>
                <a:uFillTx/>
                <a:latin typeface="DejaVu Serif Condensed"/>
                <a:ea typeface="Barlow"/>
              </a:rPr>
              <a:t>Solución personalizada, desarrollo a medida</a:t>
            </a:r>
            <a:endParaRPr b="0" lang="es-ES" sz="1450" strike="noStrike" u="none">
              <a:solidFill>
                <a:srgbClr val="000000"/>
              </a:solidFill>
              <a:uFillTx/>
              <a:latin typeface="DejaVu Serif Condensed"/>
            </a:endParaRPr>
          </a:p>
        </p:txBody>
      </p:sp>
      <p:sp>
        <p:nvSpPr>
          <p:cNvPr id="264" name="Text 66"/>
          <p:cNvSpPr/>
          <p:nvPr/>
        </p:nvSpPr>
        <p:spPr>
          <a:xfrm>
            <a:off x="11552760" y="5025960"/>
            <a:ext cx="2238480" cy="29448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0" lang="en-US" sz="1450" strike="noStrike" u="none">
                <a:solidFill>
                  <a:srgbClr val="e0e4e6"/>
                </a:solidFill>
                <a:uFillTx/>
                <a:latin typeface="DejaVu Serif Condensed"/>
                <a:ea typeface="Barlow"/>
              </a:rPr>
              <a:t>Consultar</a:t>
            </a:r>
            <a:endParaRPr b="0" lang="es-ES" sz="1450" strike="noStrike" u="none">
              <a:solidFill>
                <a:srgbClr val="000000"/>
              </a:solidFill>
              <a:uFillTx/>
              <a:latin typeface="DejaVu Serif Condensed"/>
            </a:endParaRPr>
          </a:p>
        </p:txBody>
      </p:sp>
      <p:sp>
        <p:nvSpPr>
          <p:cNvPr id="265" name="Text 67"/>
          <p:cNvSpPr/>
          <p:nvPr/>
        </p:nvSpPr>
        <p:spPr>
          <a:xfrm>
            <a:off x="6131880" y="5949360"/>
            <a:ext cx="7852320" cy="1179360"/>
          </a:xfrm>
          <a:prstGeom prst="rect">
            <a:avLst/>
          </a:prstGeom>
          <a:noFill/>
          <a:ln w="0">
            <a:noFill/>
          </a:ln>
        </p:spPr>
        <p:style>
          <a:lnRef idx="0"/>
          <a:fillRef idx="0"/>
          <a:effectRef idx="0"/>
          <a:fontRef idx="minor"/>
        </p:style>
        <p:txBody>
          <a:bodyPr lIns="0" rIns="0" tIns="0" bIns="0" anchor="t">
            <a:noAutofit/>
          </a:bodyPr>
          <a:p>
            <a:pPr>
              <a:lnSpc>
                <a:spcPts val="2299"/>
              </a:lnSpc>
              <a:tabLst>
                <a:tab algn="l" pos="0"/>
              </a:tabLst>
            </a:pPr>
            <a:r>
              <a:rPr b="0" lang="en-US" sz="1450" strike="noStrike" u="none">
                <a:solidFill>
                  <a:srgbClr val="e0e4e6"/>
                </a:solidFill>
                <a:uFillTx/>
                <a:latin typeface="DejaVu Serif Condensed"/>
                <a:ea typeface="Barlow"/>
              </a:rPr>
              <a:t>Axelor ofrece diferentes opciones de licencia para adaptarse a las necesidades y presupuestos de diversas empresas. La edición Community es gratuita y de código abierto, ideal para pequeñas empresas o para evaluar el sistema. Las ediciones de pago incluyen funcionalidades avanzadas, soporte técnico y actualizaciones regulares.</a:t>
            </a:r>
            <a:endParaRPr b="0" lang="es-ES" sz="1450" strike="noStrike" u="none">
              <a:solidFill>
                <a:srgbClr val="000000"/>
              </a:solidFill>
              <a:uFillTx/>
              <a:latin typeface="DejaVu Serif Condensed"/>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66" name="" descr=""/>
          <p:cNvPicPr/>
          <p:nvPr/>
        </p:nvPicPr>
        <p:blipFill>
          <a:blip r:embed="rId1"/>
          <a:stretch/>
        </p:blipFill>
        <p:spPr>
          <a:xfrm>
            <a:off x="-49320" y="360"/>
            <a:ext cx="14630040" cy="8229240"/>
          </a:xfrm>
          <a:prstGeom prst="rect">
            <a:avLst/>
          </a:prstGeom>
          <a:ln w="0">
            <a:noFill/>
          </a:ln>
        </p:spPr>
      </p:pic>
      <p:sp>
        <p:nvSpPr>
          <p:cNvPr id="267" name="Text 50"/>
          <p:cNvSpPr/>
          <p:nvPr/>
        </p:nvSpPr>
        <p:spPr>
          <a:xfrm>
            <a:off x="1321200" y="1503360"/>
            <a:ext cx="5878440" cy="685080"/>
          </a:xfrm>
          <a:prstGeom prst="rect">
            <a:avLst/>
          </a:prstGeom>
          <a:noFill/>
          <a:ln w="0">
            <a:noFill/>
          </a:ln>
        </p:spPr>
        <p:style>
          <a:lnRef idx="0"/>
          <a:fillRef idx="0"/>
          <a:effectRef idx="0"/>
          <a:fontRef idx="minor"/>
        </p:style>
        <p:txBody>
          <a:bodyPr wrap="none" lIns="0" rIns="0" tIns="0" bIns="0" anchor="t">
            <a:noAutofit/>
          </a:bodyPr>
          <a:p>
            <a:pPr>
              <a:lnSpc>
                <a:spcPts val="5400"/>
              </a:lnSpc>
              <a:tabLst>
                <a:tab algn="l" pos="0"/>
              </a:tabLst>
            </a:pPr>
            <a:r>
              <a:rPr b="1" lang="en-US" sz="4300" strike="noStrike" u="none">
                <a:solidFill>
                  <a:srgbClr val="f0fcff"/>
                </a:solidFill>
                <a:uFillTx/>
                <a:latin typeface="Noto Sans Georgian Bold"/>
                <a:ea typeface="Spline Sans Bold"/>
              </a:rPr>
              <a:t>Ventajas de Axelor ERP</a:t>
            </a:r>
            <a:endParaRPr b="0" lang="es-ES" sz="4300" strike="noStrike" u="none">
              <a:solidFill>
                <a:srgbClr val="000000"/>
              </a:solidFill>
              <a:uFillTx/>
              <a:latin typeface="Noto Sans Georgian Bold"/>
            </a:endParaRPr>
          </a:p>
        </p:txBody>
      </p:sp>
      <p:sp>
        <p:nvSpPr>
          <p:cNvPr id="268" name="Text 68"/>
          <p:cNvSpPr/>
          <p:nvPr/>
        </p:nvSpPr>
        <p:spPr>
          <a:xfrm>
            <a:off x="1321200" y="2806200"/>
            <a:ext cx="3593160" cy="685080"/>
          </a:xfrm>
          <a:prstGeom prst="rect">
            <a:avLst/>
          </a:prstGeom>
          <a:noFill/>
          <a:ln w="0">
            <a:noFill/>
          </a:ln>
        </p:spPr>
        <p:style>
          <a:lnRef idx="0"/>
          <a:fillRef idx="0"/>
          <a:effectRef idx="0"/>
          <a:fontRef idx="minor"/>
        </p:style>
        <p:txBody>
          <a:bodyPr lIns="0" rIns="0" tIns="0" bIns="0" anchor="t">
            <a:noAutofit/>
          </a:bodyPr>
          <a:p>
            <a:pPr>
              <a:lnSpc>
                <a:spcPts val="2701"/>
              </a:lnSpc>
              <a:tabLst>
                <a:tab algn="l" pos="0"/>
              </a:tabLst>
            </a:pPr>
            <a:r>
              <a:rPr b="1" lang="en-US" sz="2150" strike="noStrike" u="none">
                <a:solidFill>
                  <a:srgbClr val="f0fcff"/>
                </a:solidFill>
                <a:uFillTx/>
                <a:latin typeface="Noto Sans Georgian Bold"/>
                <a:ea typeface="Spline Sans Bold"/>
              </a:rPr>
              <a:t>Flexibilidad y Personalización</a:t>
            </a:r>
            <a:endParaRPr b="0" lang="es-ES" sz="2150" strike="noStrike" u="none">
              <a:solidFill>
                <a:srgbClr val="000000"/>
              </a:solidFill>
              <a:uFillTx/>
              <a:latin typeface="Noto Sans Georgian Bold"/>
            </a:endParaRPr>
          </a:p>
        </p:txBody>
      </p:sp>
      <p:sp>
        <p:nvSpPr>
          <p:cNvPr id="269" name="Text 69"/>
          <p:cNvSpPr/>
          <p:nvPr/>
        </p:nvSpPr>
        <p:spPr>
          <a:xfrm>
            <a:off x="1321200" y="3738960"/>
            <a:ext cx="3593160" cy="2764800"/>
          </a:xfrm>
          <a:prstGeom prst="rect">
            <a:avLst/>
          </a:prstGeom>
          <a:noFill/>
          <a:ln w="0">
            <a:noFill/>
          </a:ln>
        </p:spPr>
        <p:style>
          <a:lnRef idx="0"/>
          <a:fillRef idx="0"/>
          <a:effectRef idx="0"/>
          <a:fontRef idx="minor"/>
        </p:style>
        <p:txBody>
          <a:bodyPr lIns="0" rIns="0" tIns="0" bIns="0" anchor="t">
            <a:noAutofit/>
          </a:bodyPr>
          <a:p>
            <a:pPr>
              <a:lnSpc>
                <a:spcPts val="3101"/>
              </a:lnSpc>
              <a:tabLst>
                <a:tab algn="l" pos="0"/>
              </a:tabLst>
            </a:pPr>
            <a:r>
              <a:rPr b="0" lang="en-US" sz="1900" strike="noStrike" u="none">
                <a:solidFill>
                  <a:srgbClr val="e0e4e6"/>
                </a:solidFill>
                <a:uFillTx/>
                <a:latin typeface="DejaVu Serif Condensed"/>
                <a:ea typeface="Barlow"/>
              </a:rPr>
              <a:t>Axelor se destaca por su alta adaptabilidad a las necesidades específicas de cada empresa. Su arquitectura modular permite añadir o modificar funcionalidades sin afectar al núcleo del sistema.</a:t>
            </a:r>
            <a:endParaRPr b="0" lang="es-ES" sz="1900" strike="noStrike" u="none">
              <a:solidFill>
                <a:srgbClr val="000000"/>
              </a:solidFill>
              <a:uFillTx/>
              <a:latin typeface="DejaVu Serif Condensed"/>
            </a:endParaRPr>
          </a:p>
        </p:txBody>
      </p:sp>
      <p:sp>
        <p:nvSpPr>
          <p:cNvPr id="270" name="Text 70"/>
          <p:cNvSpPr/>
          <p:nvPr/>
        </p:nvSpPr>
        <p:spPr>
          <a:xfrm>
            <a:off x="5524920" y="2806200"/>
            <a:ext cx="2806560" cy="342360"/>
          </a:xfrm>
          <a:prstGeom prst="rect">
            <a:avLst/>
          </a:prstGeom>
          <a:noFill/>
          <a:ln w="0">
            <a:noFill/>
          </a:ln>
        </p:spPr>
        <p:style>
          <a:lnRef idx="0"/>
          <a:fillRef idx="0"/>
          <a:effectRef idx="0"/>
          <a:fontRef idx="minor"/>
        </p:style>
        <p:txBody>
          <a:bodyPr wrap="none" lIns="0" rIns="0" tIns="0" bIns="0" anchor="t">
            <a:noAutofit/>
          </a:bodyPr>
          <a:p>
            <a:pPr>
              <a:lnSpc>
                <a:spcPts val="2701"/>
              </a:lnSpc>
              <a:tabLst>
                <a:tab algn="l" pos="0"/>
              </a:tabLst>
            </a:pPr>
            <a:r>
              <a:rPr b="1" lang="en-US" sz="2150" strike="noStrike" u="none">
                <a:solidFill>
                  <a:srgbClr val="f0fcff"/>
                </a:solidFill>
                <a:uFillTx/>
                <a:latin typeface="Noto Sans Georgian Bold"/>
                <a:ea typeface="Spline Sans Bold"/>
              </a:rPr>
              <a:t>Integración Completa</a:t>
            </a:r>
            <a:endParaRPr b="0" lang="es-ES" sz="2150" strike="noStrike" u="none">
              <a:solidFill>
                <a:srgbClr val="000000"/>
              </a:solidFill>
              <a:uFillTx/>
              <a:latin typeface="Noto Sans Georgian Bold"/>
            </a:endParaRPr>
          </a:p>
        </p:txBody>
      </p:sp>
      <p:sp>
        <p:nvSpPr>
          <p:cNvPr id="271" name="Text 71"/>
          <p:cNvSpPr/>
          <p:nvPr/>
        </p:nvSpPr>
        <p:spPr>
          <a:xfrm>
            <a:off x="5524920" y="3395880"/>
            <a:ext cx="3593160" cy="1974600"/>
          </a:xfrm>
          <a:prstGeom prst="rect">
            <a:avLst/>
          </a:prstGeom>
          <a:noFill/>
          <a:ln w="0">
            <a:noFill/>
          </a:ln>
        </p:spPr>
        <p:style>
          <a:lnRef idx="0"/>
          <a:fillRef idx="0"/>
          <a:effectRef idx="0"/>
          <a:fontRef idx="minor"/>
        </p:style>
        <p:txBody>
          <a:bodyPr lIns="0" rIns="0" tIns="0" bIns="0" anchor="t">
            <a:noAutofit/>
          </a:bodyPr>
          <a:p>
            <a:pPr>
              <a:lnSpc>
                <a:spcPts val="3101"/>
              </a:lnSpc>
              <a:tabLst>
                <a:tab algn="l" pos="0"/>
              </a:tabLst>
            </a:pPr>
            <a:r>
              <a:rPr b="0" lang="en-US" sz="1900" strike="noStrike" u="none">
                <a:solidFill>
                  <a:srgbClr val="e0e4e6"/>
                </a:solidFill>
                <a:uFillTx/>
                <a:latin typeface="DejaVu Serif Condensed"/>
                <a:ea typeface="Barlow"/>
              </a:rPr>
              <a:t>Todos los módulos de Axelor están perfectamente integrados, lo que elimina la necesidad de múltiples sistemas y reduce la duplicación de datos.</a:t>
            </a:r>
            <a:endParaRPr b="0" lang="es-ES" sz="1900" strike="noStrike" u="none">
              <a:solidFill>
                <a:srgbClr val="000000"/>
              </a:solidFill>
              <a:uFillTx/>
              <a:latin typeface="DejaVu Serif Condensed"/>
            </a:endParaRPr>
          </a:p>
        </p:txBody>
      </p:sp>
      <p:sp>
        <p:nvSpPr>
          <p:cNvPr id="272" name="Text 72"/>
          <p:cNvSpPr/>
          <p:nvPr/>
        </p:nvSpPr>
        <p:spPr>
          <a:xfrm>
            <a:off x="9729000" y="2806200"/>
            <a:ext cx="2742480" cy="342360"/>
          </a:xfrm>
          <a:prstGeom prst="rect">
            <a:avLst/>
          </a:prstGeom>
          <a:noFill/>
          <a:ln w="0">
            <a:noFill/>
          </a:ln>
        </p:spPr>
        <p:style>
          <a:lnRef idx="0"/>
          <a:fillRef idx="0"/>
          <a:effectRef idx="0"/>
          <a:fontRef idx="minor"/>
        </p:style>
        <p:txBody>
          <a:bodyPr wrap="none" lIns="0" rIns="0" tIns="0" bIns="0" anchor="t">
            <a:noAutofit/>
          </a:bodyPr>
          <a:p>
            <a:pPr>
              <a:lnSpc>
                <a:spcPts val="2701"/>
              </a:lnSpc>
              <a:tabLst>
                <a:tab algn="l" pos="0"/>
              </a:tabLst>
            </a:pPr>
            <a:r>
              <a:rPr b="1" lang="en-US" sz="2150" strike="noStrike" u="none">
                <a:solidFill>
                  <a:srgbClr val="f0fcff"/>
                </a:solidFill>
                <a:uFillTx/>
                <a:latin typeface="Noto Sans Georgian Bold"/>
                <a:ea typeface="Spline Sans Bold"/>
              </a:rPr>
              <a:t>Interfaz Intuitiva</a:t>
            </a:r>
            <a:endParaRPr b="0" lang="es-ES" sz="2150" strike="noStrike" u="none">
              <a:solidFill>
                <a:srgbClr val="000000"/>
              </a:solidFill>
              <a:uFillTx/>
              <a:latin typeface="Noto Sans Georgian Bold"/>
            </a:endParaRPr>
          </a:p>
        </p:txBody>
      </p:sp>
      <p:sp>
        <p:nvSpPr>
          <p:cNvPr id="273" name="Text 73"/>
          <p:cNvSpPr/>
          <p:nvPr/>
        </p:nvSpPr>
        <p:spPr>
          <a:xfrm>
            <a:off x="9729000" y="3395880"/>
            <a:ext cx="3593160" cy="1974600"/>
          </a:xfrm>
          <a:prstGeom prst="rect">
            <a:avLst/>
          </a:prstGeom>
          <a:noFill/>
          <a:ln w="0">
            <a:noFill/>
          </a:ln>
        </p:spPr>
        <p:style>
          <a:lnRef idx="0"/>
          <a:fillRef idx="0"/>
          <a:effectRef idx="0"/>
          <a:fontRef idx="minor"/>
        </p:style>
        <p:txBody>
          <a:bodyPr lIns="0" rIns="0" tIns="0" bIns="0" anchor="t">
            <a:noAutofit/>
          </a:bodyPr>
          <a:p>
            <a:pPr>
              <a:lnSpc>
                <a:spcPts val="3101"/>
              </a:lnSpc>
              <a:tabLst>
                <a:tab algn="l" pos="0"/>
              </a:tabLst>
            </a:pPr>
            <a:r>
              <a:rPr b="0" lang="en-US" sz="1900" strike="noStrike" u="none">
                <a:solidFill>
                  <a:srgbClr val="e0e4e6"/>
                </a:solidFill>
                <a:uFillTx/>
                <a:latin typeface="DejaVu Serif Condensed"/>
                <a:ea typeface="Barlow"/>
              </a:rPr>
              <a:t>La interfaz de usuario de Axelor es moderna y fácil de usar, lo que reduce la curva de aprendizaje y mejora la productividad de los empleados.</a:t>
            </a:r>
            <a:endParaRPr b="0" lang="es-ES" sz="1900" strike="noStrike" u="none">
              <a:solidFill>
                <a:srgbClr val="000000"/>
              </a:solidFill>
              <a:uFillTx/>
              <a:latin typeface="DejaVu Serif Condensed"/>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74" name="" descr=""/>
          <p:cNvPicPr/>
          <p:nvPr/>
        </p:nvPicPr>
        <p:blipFill>
          <a:blip r:embed="rId1"/>
          <a:stretch/>
        </p:blipFill>
        <p:spPr>
          <a:xfrm>
            <a:off x="-49320" y="360"/>
            <a:ext cx="14630040" cy="8229240"/>
          </a:xfrm>
          <a:prstGeom prst="rect">
            <a:avLst/>
          </a:prstGeom>
          <a:ln w="0">
            <a:noFill/>
          </a:ln>
        </p:spPr>
      </p:pic>
      <p:pic>
        <p:nvPicPr>
          <p:cNvPr id="275" name="Image 8" descr="preencoded.png"/>
          <p:cNvPicPr/>
          <p:nvPr/>
        </p:nvPicPr>
        <p:blipFill>
          <a:blip r:embed="rId2"/>
          <a:stretch/>
        </p:blipFill>
        <p:spPr>
          <a:xfrm>
            <a:off x="0" y="0"/>
            <a:ext cx="3656880" cy="8228880"/>
          </a:xfrm>
          <a:prstGeom prst="rect">
            <a:avLst/>
          </a:prstGeom>
          <a:ln w="0">
            <a:noFill/>
          </a:ln>
        </p:spPr>
      </p:pic>
      <p:sp>
        <p:nvSpPr>
          <p:cNvPr id="276" name="Text 74"/>
          <p:cNvSpPr/>
          <p:nvPr/>
        </p:nvSpPr>
        <p:spPr>
          <a:xfrm>
            <a:off x="4345920" y="541800"/>
            <a:ext cx="6071400" cy="545400"/>
          </a:xfrm>
          <a:prstGeom prst="rect">
            <a:avLst/>
          </a:prstGeom>
          <a:noFill/>
          <a:ln w="0">
            <a:noFill/>
          </a:ln>
        </p:spPr>
        <p:style>
          <a:lnRef idx="0"/>
          <a:fillRef idx="0"/>
          <a:effectRef idx="0"/>
          <a:fontRef idx="minor"/>
        </p:style>
        <p:txBody>
          <a:bodyPr wrap="none" lIns="0" rIns="0" tIns="0" bIns="0" anchor="t">
            <a:noAutofit/>
          </a:bodyPr>
          <a:p>
            <a:pPr>
              <a:lnSpc>
                <a:spcPts val="4300"/>
              </a:lnSpc>
              <a:tabLst>
                <a:tab algn="l" pos="0"/>
              </a:tabLst>
            </a:pPr>
            <a:r>
              <a:rPr b="1" lang="en-US" sz="3400" strike="noStrike" u="none">
                <a:solidFill>
                  <a:srgbClr val="f0fcff"/>
                </a:solidFill>
                <a:uFillTx/>
                <a:latin typeface="Noto Sans Georgian Bold"/>
                <a:ea typeface="Spline Sans Bold"/>
              </a:rPr>
              <a:t>Inconvenientes de Axelor ERP</a:t>
            </a:r>
            <a:endParaRPr b="0" lang="es-ES" sz="3400" strike="noStrike" u="none">
              <a:solidFill>
                <a:srgbClr val="000000"/>
              </a:solidFill>
              <a:uFillTx/>
              <a:latin typeface="Noto Sans Georgian Bold"/>
            </a:endParaRPr>
          </a:p>
        </p:txBody>
      </p:sp>
      <p:pic>
        <p:nvPicPr>
          <p:cNvPr id="277" name="Image 9" descr="preencoded.png"/>
          <p:cNvPicPr/>
          <p:nvPr/>
        </p:nvPicPr>
        <p:blipFill>
          <a:blip r:embed="rId3"/>
          <a:stretch/>
        </p:blipFill>
        <p:spPr>
          <a:xfrm>
            <a:off x="4345920" y="1383120"/>
            <a:ext cx="490680" cy="490680"/>
          </a:xfrm>
          <a:prstGeom prst="rect">
            <a:avLst/>
          </a:prstGeom>
          <a:ln w="0">
            <a:noFill/>
          </a:ln>
        </p:spPr>
      </p:pic>
      <p:sp>
        <p:nvSpPr>
          <p:cNvPr id="278" name="Text 75"/>
          <p:cNvSpPr/>
          <p:nvPr/>
        </p:nvSpPr>
        <p:spPr>
          <a:xfrm>
            <a:off x="4345920" y="2071080"/>
            <a:ext cx="2196360" cy="272160"/>
          </a:xfrm>
          <a:prstGeom prst="rect">
            <a:avLst/>
          </a:prstGeom>
          <a:noFill/>
          <a:ln w="0">
            <a:noFill/>
          </a:ln>
        </p:spPr>
        <p:style>
          <a:lnRef idx="0"/>
          <a:fillRef idx="0"/>
          <a:effectRef idx="0"/>
          <a:fontRef idx="minor"/>
        </p:style>
        <p:txBody>
          <a:bodyPr wrap="none" lIns="0" rIns="0" tIns="0" bIns="0" anchor="t">
            <a:noAutofit/>
          </a:bodyPr>
          <a:p>
            <a:pPr>
              <a:lnSpc>
                <a:spcPts val="2149"/>
              </a:lnSpc>
              <a:tabLst>
                <a:tab algn="l" pos="0"/>
              </a:tabLst>
            </a:pPr>
            <a:r>
              <a:rPr b="1" lang="en-US" sz="1700" strike="noStrike" u="none">
                <a:solidFill>
                  <a:srgbClr val="e0e4e6"/>
                </a:solidFill>
                <a:uFillTx/>
                <a:latin typeface="Noto Sans Georgian Bold"/>
                <a:ea typeface="Spline Sans Bold"/>
              </a:rPr>
              <a:t>Curva de Aprendizaje</a:t>
            </a:r>
            <a:endParaRPr b="0" lang="es-ES" sz="1700" strike="noStrike" u="none">
              <a:solidFill>
                <a:srgbClr val="000000"/>
              </a:solidFill>
              <a:uFillTx/>
              <a:latin typeface="Noto Sans Georgian Bold"/>
            </a:endParaRPr>
          </a:p>
        </p:txBody>
      </p:sp>
      <p:sp>
        <p:nvSpPr>
          <p:cNvPr id="279" name="Text 76"/>
          <p:cNvSpPr/>
          <p:nvPr/>
        </p:nvSpPr>
        <p:spPr>
          <a:xfrm>
            <a:off x="4345920" y="2462040"/>
            <a:ext cx="9595800" cy="628560"/>
          </a:xfrm>
          <a:prstGeom prst="rect">
            <a:avLst/>
          </a:prstGeom>
          <a:noFill/>
          <a:ln w="0">
            <a:noFill/>
          </a:ln>
        </p:spPr>
        <p:style>
          <a:lnRef idx="0"/>
          <a:fillRef idx="0"/>
          <a:effectRef idx="0"/>
          <a:fontRef idx="minor"/>
        </p:style>
        <p:txBody>
          <a:bodyPr lIns="0" rIns="0" tIns="0" bIns="0" anchor="t">
            <a:noAutofit/>
          </a:bodyPr>
          <a:p>
            <a:pPr>
              <a:lnSpc>
                <a:spcPts val="2449"/>
              </a:lnSpc>
              <a:tabLst>
                <a:tab algn="l" pos="0"/>
              </a:tabLst>
            </a:pPr>
            <a:r>
              <a:rPr b="0" lang="en-US" sz="1500" strike="noStrike" u="none">
                <a:solidFill>
                  <a:srgbClr val="e0e4e6"/>
                </a:solidFill>
                <a:uFillTx/>
                <a:latin typeface="DejaVu Serif Condensed"/>
                <a:ea typeface="Barlow"/>
              </a:rPr>
              <a:t>Aunque intuitivo, Axelor puede requerir tiempo para dominar todas sus funcionalidades, especialmente para usuarios menos técnicos.</a:t>
            </a:r>
            <a:endParaRPr b="0" lang="es-ES" sz="1500" strike="noStrike" u="none">
              <a:solidFill>
                <a:srgbClr val="000000"/>
              </a:solidFill>
              <a:uFillTx/>
              <a:latin typeface="DejaVu Serif Condensed"/>
            </a:endParaRPr>
          </a:p>
        </p:txBody>
      </p:sp>
      <p:pic>
        <p:nvPicPr>
          <p:cNvPr id="280" name="Image 10" descr="preencoded.png"/>
          <p:cNvPicPr/>
          <p:nvPr/>
        </p:nvPicPr>
        <p:blipFill>
          <a:blip r:embed="rId4"/>
          <a:stretch/>
        </p:blipFill>
        <p:spPr>
          <a:xfrm>
            <a:off x="4345920" y="3681000"/>
            <a:ext cx="490680" cy="490680"/>
          </a:xfrm>
          <a:prstGeom prst="rect">
            <a:avLst/>
          </a:prstGeom>
          <a:ln w="0">
            <a:noFill/>
          </a:ln>
        </p:spPr>
      </p:pic>
      <p:sp>
        <p:nvSpPr>
          <p:cNvPr id="281" name="Text 77"/>
          <p:cNvSpPr/>
          <p:nvPr/>
        </p:nvSpPr>
        <p:spPr>
          <a:xfrm>
            <a:off x="4345920" y="4369320"/>
            <a:ext cx="2184120" cy="272160"/>
          </a:xfrm>
          <a:prstGeom prst="rect">
            <a:avLst/>
          </a:prstGeom>
          <a:noFill/>
          <a:ln w="0">
            <a:noFill/>
          </a:ln>
        </p:spPr>
        <p:style>
          <a:lnRef idx="0"/>
          <a:fillRef idx="0"/>
          <a:effectRef idx="0"/>
          <a:fontRef idx="minor"/>
        </p:style>
        <p:txBody>
          <a:bodyPr wrap="none" lIns="0" rIns="0" tIns="0" bIns="0" anchor="t">
            <a:noAutofit/>
          </a:bodyPr>
          <a:p>
            <a:pPr>
              <a:lnSpc>
                <a:spcPts val="2149"/>
              </a:lnSpc>
              <a:tabLst>
                <a:tab algn="l" pos="0"/>
              </a:tabLst>
            </a:pPr>
            <a:r>
              <a:rPr b="1" lang="en-US" sz="1700" strike="noStrike" u="none">
                <a:solidFill>
                  <a:srgbClr val="e0e4e6"/>
                </a:solidFill>
                <a:uFillTx/>
                <a:latin typeface="Noto Sans Georgian Bold"/>
                <a:ea typeface="Spline Sans Bold"/>
              </a:rPr>
              <a:t>Comunidad Limitada</a:t>
            </a:r>
            <a:endParaRPr b="0" lang="es-ES" sz="1700" strike="noStrike" u="none">
              <a:solidFill>
                <a:srgbClr val="000000"/>
              </a:solidFill>
              <a:uFillTx/>
              <a:latin typeface="Noto Sans Georgian Bold"/>
            </a:endParaRPr>
          </a:p>
        </p:txBody>
      </p:sp>
      <p:sp>
        <p:nvSpPr>
          <p:cNvPr id="282" name="Text 78"/>
          <p:cNvSpPr/>
          <p:nvPr/>
        </p:nvSpPr>
        <p:spPr>
          <a:xfrm>
            <a:off x="4345920" y="4760280"/>
            <a:ext cx="9595800" cy="628560"/>
          </a:xfrm>
          <a:prstGeom prst="rect">
            <a:avLst/>
          </a:prstGeom>
          <a:noFill/>
          <a:ln w="0">
            <a:noFill/>
          </a:ln>
        </p:spPr>
        <p:style>
          <a:lnRef idx="0"/>
          <a:fillRef idx="0"/>
          <a:effectRef idx="0"/>
          <a:fontRef idx="minor"/>
        </p:style>
        <p:txBody>
          <a:bodyPr lIns="0" rIns="0" tIns="0" bIns="0" anchor="t">
            <a:noAutofit/>
          </a:bodyPr>
          <a:p>
            <a:pPr>
              <a:lnSpc>
                <a:spcPts val="2449"/>
              </a:lnSpc>
              <a:tabLst>
                <a:tab algn="l" pos="0"/>
              </a:tabLst>
            </a:pPr>
            <a:r>
              <a:rPr b="0" lang="en-US" sz="1500" strike="noStrike" u="none">
                <a:solidFill>
                  <a:srgbClr val="e0e4e6"/>
                </a:solidFill>
                <a:uFillTx/>
                <a:latin typeface="DejaVu Serif Condensed"/>
                <a:ea typeface="Barlow"/>
              </a:rPr>
              <a:t>En comparación con ERPs más establecidos, la comunidad de desarrolladores y usuarios de Axelor es más pequeña, lo que puede limitar los recursos disponibles.</a:t>
            </a:r>
            <a:endParaRPr b="0" lang="es-ES" sz="1500" strike="noStrike" u="none">
              <a:solidFill>
                <a:srgbClr val="000000"/>
              </a:solidFill>
              <a:uFillTx/>
              <a:latin typeface="DejaVu Serif Condensed"/>
            </a:endParaRPr>
          </a:p>
        </p:txBody>
      </p:sp>
      <p:pic>
        <p:nvPicPr>
          <p:cNvPr id="283" name="Image 11" descr="preencoded.png"/>
          <p:cNvPicPr/>
          <p:nvPr/>
        </p:nvPicPr>
        <p:blipFill>
          <a:blip r:embed="rId5"/>
          <a:stretch/>
        </p:blipFill>
        <p:spPr>
          <a:xfrm>
            <a:off x="4345920" y="5979240"/>
            <a:ext cx="490680" cy="490680"/>
          </a:xfrm>
          <a:prstGeom prst="rect">
            <a:avLst/>
          </a:prstGeom>
          <a:ln w="0">
            <a:noFill/>
          </a:ln>
        </p:spPr>
      </p:pic>
      <p:sp>
        <p:nvSpPr>
          <p:cNvPr id="284" name="Text 79"/>
          <p:cNvSpPr/>
          <p:nvPr/>
        </p:nvSpPr>
        <p:spPr>
          <a:xfrm>
            <a:off x="4345920" y="6667560"/>
            <a:ext cx="2668320" cy="272160"/>
          </a:xfrm>
          <a:prstGeom prst="rect">
            <a:avLst/>
          </a:prstGeom>
          <a:noFill/>
          <a:ln w="0">
            <a:noFill/>
          </a:ln>
        </p:spPr>
        <p:style>
          <a:lnRef idx="0"/>
          <a:fillRef idx="0"/>
          <a:effectRef idx="0"/>
          <a:fontRef idx="minor"/>
        </p:style>
        <p:txBody>
          <a:bodyPr wrap="none" lIns="0" rIns="0" tIns="0" bIns="0" anchor="t">
            <a:noAutofit/>
          </a:bodyPr>
          <a:p>
            <a:pPr>
              <a:lnSpc>
                <a:spcPts val="2149"/>
              </a:lnSpc>
              <a:tabLst>
                <a:tab algn="l" pos="0"/>
              </a:tabLst>
            </a:pPr>
            <a:r>
              <a:rPr b="1" lang="en-US" sz="1700" strike="noStrike" u="none">
                <a:solidFill>
                  <a:srgbClr val="e0e4e6"/>
                </a:solidFill>
                <a:uFillTx/>
                <a:latin typeface="Noto Sans Georgian Bold"/>
                <a:ea typeface="Spline Sans Bold"/>
              </a:rPr>
              <a:t>Personalización Compleja</a:t>
            </a:r>
            <a:endParaRPr b="0" lang="es-ES" sz="1700" strike="noStrike" u="none">
              <a:solidFill>
                <a:srgbClr val="000000"/>
              </a:solidFill>
              <a:uFillTx/>
              <a:latin typeface="Noto Sans Georgian Bold"/>
            </a:endParaRPr>
          </a:p>
        </p:txBody>
      </p:sp>
      <p:sp>
        <p:nvSpPr>
          <p:cNvPr id="285" name="Text 80"/>
          <p:cNvSpPr/>
          <p:nvPr/>
        </p:nvSpPr>
        <p:spPr>
          <a:xfrm>
            <a:off x="4345920" y="7058160"/>
            <a:ext cx="9595800" cy="628560"/>
          </a:xfrm>
          <a:prstGeom prst="rect">
            <a:avLst/>
          </a:prstGeom>
          <a:noFill/>
          <a:ln w="0">
            <a:noFill/>
          </a:ln>
        </p:spPr>
        <p:style>
          <a:lnRef idx="0"/>
          <a:fillRef idx="0"/>
          <a:effectRef idx="0"/>
          <a:fontRef idx="minor"/>
        </p:style>
        <p:txBody>
          <a:bodyPr lIns="0" rIns="0" tIns="0" bIns="0" anchor="t">
            <a:noAutofit/>
          </a:bodyPr>
          <a:p>
            <a:pPr>
              <a:lnSpc>
                <a:spcPts val="2449"/>
              </a:lnSpc>
              <a:tabLst>
                <a:tab algn="l" pos="0"/>
              </a:tabLst>
            </a:pPr>
            <a:r>
              <a:rPr b="0" lang="en-US" sz="1500" strike="noStrike" u="none">
                <a:solidFill>
                  <a:srgbClr val="e0e4e6"/>
                </a:solidFill>
                <a:uFillTx/>
                <a:latin typeface="DejaVu Serif Condensed"/>
                <a:ea typeface="Barlow"/>
              </a:rPr>
              <a:t>Algunas personalizaciones avanzadas pueden requerir conocimientos técnicos significativos o la contratación de expertos en Axelor.</a:t>
            </a:r>
            <a:endParaRPr b="0" lang="es-ES" sz="1500" strike="noStrike" u="none">
              <a:solidFill>
                <a:srgbClr val="000000"/>
              </a:solidFill>
              <a:uFillTx/>
              <a:latin typeface="DejaVu Serif Condensed"/>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86" name="" descr=""/>
          <p:cNvPicPr/>
          <p:nvPr/>
        </p:nvPicPr>
        <p:blipFill>
          <a:blip r:embed="rId1"/>
          <a:stretch/>
        </p:blipFill>
        <p:spPr>
          <a:xfrm>
            <a:off x="-49320" y="360"/>
            <a:ext cx="14630040" cy="8229240"/>
          </a:xfrm>
          <a:prstGeom prst="rect">
            <a:avLst/>
          </a:prstGeom>
          <a:ln w="0">
            <a:noFill/>
          </a:ln>
        </p:spPr>
      </p:pic>
      <p:pic>
        <p:nvPicPr>
          <p:cNvPr id="287" name="Image 12" descr="preencoded.png"/>
          <p:cNvPicPr/>
          <p:nvPr/>
        </p:nvPicPr>
        <p:blipFill>
          <a:blip r:embed="rId2"/>
          <a:stretch/>
        </p:blipFill>
        <p:spPr>
          <a:xfrm>
            <a:off x="0" y="0"/>
            <a:ext cx="5485680" cy="8228880"/>
          </a:xfrm>
          <a:prstGeom prst="rect">
            <a:avLst/>
          </a:prstGeom>
          <a:ln w="0">
            <a:noFill/>
          </a:ln>
        </p:spPr>
      </p:pic>
      <p:sp>
        <p:nvSpPr>
          <p:cNvPr id="288" name="Text 81"/>
          <p:cNvSpPr/>
          <p:nvPr/>
        </p:nvSpPr>
        <p:spPr>
          <a:xfrm>
            <a:off x="5940000" y="801360"/>
            <a:ext cx="7269480" cy="579960"/>
          </a:xfrm>
          <a:prstGeom prst="rect">
            <a:avLst/>
          </a:prstGeom>
          <a:noFill/>
          <a:ln w="0">
            <a:noFill/>
          </a:ln>
        </p:spPr>
        <p:style>
          <a:lnRef idx="0"/>
          <a:fillRef idx="0"/>
          <a:effectRef idx="0"/>
          <a:fontRef idx="minor"/>
        </p:style>
        <p:txBody>
          <a:bodyPr wrap="none" lIns="0" rIns="0" tIns="0" bIns="0" anchor="t">
            <a:noAutofit/>
          </a:bodyPr>
          <a:p>
            <a:pPr>
              <a:lnSpc>
                <a:spcPts val="4550"/>
              </a:lnSpc>
              <a:tabLst>
                <a:tab algn="l" pos="0"/>
              </a:tabLst>
            </a:pPr>
            <a:r>
              <a:rPr b="1" lang="en-US" sz="3650" strike="noStrike" u="none">
                <a:solidFill>
                  <a:srgbClr val="f0fcff"/>
                </a:solidFill>
                <a:uFillTx/>
                <a:latin typeface="Noto Sans Georgian Bold"/>
                <a:ea typeface="Spline Sans Bold"/>
              </a:rPr>
              <a:t>Empresas que Utilizan Axelor ERP</a:t>
            </a:r>
            <a:endParaRPr b="0" lang="es-ES" sz="3650" strike="noStrike" u="none">
              <a:solidFill>
                <a:srgbClr val="000000"/>
              </a:solidFill>
              <a:uFillTx/>
              <a:latin typeface="Noto Sans Georgian Bold"/>
            </a:endParaRPr>
          </a:p>
        </p:txBody>
      </p:sp>
      <p:sp>
        <p:nvSpPr>
          <p:cNvPr id="289" name="Shape 30"/>
          <p:cNvSpPr/>
          <p:nvPr/>
        </p:nvSpPr>
        <p:spPr>
          <a:xfrm>
            <a:off x="6218280" y="1695960"/>
            <a:ext cx="7679880" cy="1882080"/>
          </a:xfrm>
          <a:prstGeom prst="roundRect">
            <a:avLst>
              <a:gd name="adj" fmla="val 16657"/>
            </a:avLst>
          </a:prstGeom>
          <a:solidFill>
            <a:srgbClr val="0a081b"/>
          </a:solidFill>
          <a:ln w="22860">
            <a:solidFill>
              <a:srgbClr val="16ffbb"/>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290" name="Text 82"/>
          <p:cNvSpPr/>
          <p:nvPr/>
        </p:nvSpPr>
        <p:spPr>
          <a:xfrm>
            <a:off x="6450120" y="1927800"/>
            <a:ext cx="2322360" cy="289440"/>
          </a:xfrm>
          <a:prstGeom prst="rect">
            <a:avLst/>
          </a:prstGeom>
          <a:noFill/>
          <a:ln w="0">
            <a:noFill/>
          </a:ln>
        </p:spPr>
        <p:style>
          <a:lnRef idx="0"/>
          <a:fillRef idx="0"/>
          <a:effectRef idx="0"/>
          <a:fontRef idx="minor"/>
        </p:style>
        <p:txBody>
          <a:bodyPr wrap="none" lIns="0" rIns="0" tIns="0" bIns="0" anchor="t">
            <a:noAutofit/>
          </a:bodyPr>
          <a:p>
            <a:pPr>
              <a:lnSpc>
                <a:spcPts val="2251"/>
              </a:lnSpc>
              <a:tabLst>
                <a:tab algn="l" pos="0"/>
              </a:tabLst>
            </a:pPr>
            <a:r>
              <a:rPr b="1" lang="en-US" sz="1800" strike="noStrike" u="none">
                <a:solidFill>
                  <a:srgbClr val="e0e4e6"/>
                </a:solidFill>
                <a:uFillTx/>
                <a:latin typeface="Noto Sans Georgian Bold"/>
                <a:ea typeface="Spline Sans Bold"/>
              </a:rPr>
              <a:t>TechnoGlobal S.A.</a:t>
            </a:r>
            <a:endParaRPr b="0" lang="es-ES" sz="1800" strike="noStrike" u="none">
              <a:solidFill>
                <a:srgbClr val="000000"/>
              </a:solidFill>
              <a:uFillTx/>
              <a:latin typeface="Noto Sans Georgian Bold"/>
            </a:endParaRPr>
          </a:p>
        </p:txBody>
      </p:sp>
      <p:sp>
        <p:nvSpPr>
          <p:cNvPr id="291" name="Text 83"/>
          <p:cNvSpPr/>
          <p:nvPr/>
        </p:nvSpPr>
        <p:spPr>
          <a:xfrm>
            <a:off x="6450120" y="2343240"/>
            <a:ext cx="7215840" cy="1002600"/>
          </a:xfrm>
          <a:prstGeom prst="rect">
            <a:avLst/>
          </a:prstGeom>
          <a:noFill/>
          <a:ln w="0">
            <a:noFill/>
          </a:ln>
        </p:spPr>
        <p:style>
          <a:lnRef idx="0"/>
          <a:fillRef idx="0"/>
          <a:effectRef idx="0"/>
          <a:fontRef idx="minor"/>
        </p:style>
        <p:txBody>
          <a:bodyPr lIns="0" rIns="0" tIns="0" bIns="0" anchor="t">
            <a:noAutofit/>
          </a:bodyPr>
          <a:p>
            <a:pPr>
              <a:lnSpc>
                <a:spcPts val="2599"/>
              </a:lnSpc>
              <a:tabLst>
                <a:tab algn="l" pos="0"/>
              </a:tabLst>
            </a:pPr>
            <a:r>
              <a:rPr b="0" lang="en-US" sz="1600" strike="noStrike" u="none">
                <a:solidFill>
                  <a:srgbClr val="e0e4e6"/>
                </a:solidFill>
                <a:uFillTx/>
                <a:latin typeface="DejaVu Serif Condensed"/>
                <a:ea typeface="Barlow"/>
              </a:rPr>
              <a:t>Empresa de tecnología que implementó Axelor para gestionar sus operaciones globales, mejorando la coordinación entre departamentos y optimizando la gestión de proyectos internacionales.</a:t>
            </a:r>
            <a:endParaRPr b="0" lang="es-ES" sz="1600" strike="noStrike" u="none">
              <a:solidFill>
                <a:srgbClr val="000000"/>
              </a:solidFill>
              <a:uFillTx/>
              <a:latin typeface="DejaVu Serif Condensed"/>
            </a:endParaRPr>
          </a:p>
        </p:txBody>
      </p:sp>
      <p:sp>
        <p:nvSpPr>
          <p:cNvPr id="292" name="Shape 31"/>
          <p:cNvSpPr/>
          <p:nvPr/>
        </p:nvSpPr>
        <p:spPr>
          <a:xfrm>
            <a:off x="6218280" y="3787560"/>
            <a:ext cx="7679880" cy="1882080"/>
          </a:xfrm>
          <a:prstGeom prst="roundRect">
            <a:avLst>
              <a:gd name="adj" fmla="val 16657"/>
            </a:avLst>
          </a:prstGeom>
          <a:solidFill>
            <a:srgbClr val="0a081b"/>
          </a:solidFill>
          <a:ln w="22860">
            <a:solidFill>
              <a:srgbClr val="29ddda"/>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293" name="Text 84"/>
          <p:cNvSpPr/>
          <p:nvPr/>
        </p:nvSpPr>
        <p:spPr>
          <a:xfrm>
            <a:off x="6450120" y="4019760"/>
            <a:ext cx="2322360" cy="289440"/>
          </a:xfrm>
          <a:prstGeom prst="rect">
            <a:avLst/>
          </a:prstGeom>
          <a:noFill/>
          <a:ln w="0">
            <a:noFill/>
          </a:ln>
        </p:spPr>
        <p:style>
          <a:lnRef idx="0"/>
          <a:fillRef idx="0"/>
          <a:effectRef idx="0"/>
          <a:fontRef idx="minor"/>
        </p:style>
        <p:txBody>
          <a:bodyPr wrap="none" lIns="0" rIns="0" tIns="0" bIns="0" anchor="t">
            <a:noAutofit/>
          </a:bodyPr>
          <a:p>
            <a:pPr>
              <a:lnSpc>
                <a:spcPts val="2251"/>
              </a:lnSpc>
              <a:tabLst>
                <a:tab algn="l" pos="0"/>
              </a:tabLst>
            </a:pPr>
            <a:r>
              <a:rPr b="1" lang="en-US" sz="1800" strike="noStrike" u="none">
                <a:solidFill>
                  <a:srgbClr val="e0e4e6"/>
                </a:solidFill>
                <a:uFillTx/>
                <a:latin typeface="Noto Sans Georgian Bold"/>
                <a:ea typeface="Spline Sans Bold"/>
              </a:rPr>
              <a:t>EcoSolutions Ltda.</a:t>
            </a:r>
            <a:endParaRPr b="0" lang="es-ES" sz="1800" strike="noStrike" u="none">
              <a:solidFill>
                <a:srgbClr val="000000"/>
              </a:solidFill>
              <a:uFillTx/>
              <a:latin typeface="Noto Sans Georgian Bold"/>
            </a:endParaRPr>
          </a:p>
        </p:txBody>
      </p:sp>
      <p:sp>
        <p:nvSpPr>
          <p:cNvPr id="294" name="Text 85"/>
          <p:cNvSpPr/>
          <p:nvPr/>
        </p:nvSpPr>
        <p:spPr>
          <a:xfrm>
            <a:off x="6450120" y="4435200"/>
            <a:ext cx="7215840" cy="1002600"/>
          </a:xfrm>
          <a:prstGeom prst="rect">
            <a:avLst/>
          </a:prstGeom>
          <a:noFill/>
          <a:ln w="0">
            <a:noFill/>
          </a:ln>
        </p:spPr>
        <p:style>
          <a:lnRef idx="0"/>
          <a:fillRef idx="0"/>
          <a:effectRef idx="0"/>
          <a:fontRef idx="minor"/>
        </p:style>
        <p:txBody>
          <a:bodyPr lIns="0" rIns="0" tIns="0" bIns="0" anchor="t">
            <a:noAutofit/>
          </a:bodyPr>
          <a:p>
            <a:pPr>
              <a:lnSpc>
                <a:spcPts val="2599"/>
              </a:lnSpc>
              <a:tabLst>
                <a:tab algn="l" pos="0"/>
              </a:tabLst>
            </a:pPr>
            <a:r>
              <a:rPr b="0" lang="en-US" sz="1600" strike="noStrike" u="none">
                <a:solidFill>
                  <a:srgbClr val="e0e4e6"/>
                </a:solidFill>
                <a:uFillTx/>
                <a:latin typeface="DejaVu Serif Condensed"/>
                <a:ea typeface="Barlow"/>
              </a:rPr>
              <a:t>Compañía de energías renovables que utiliza Axelor para integrar sus procesos de fabricación, distribución y servicio al cliente, logrando una mayor eficiencia operativa.</a:t>
            </a:r>
            <a:endParaRPr b="0" lang="es-ES" sz="1600" strike="noStrike" u="none">
              <a:solidFill>
                <a:srgbClr val="000000"/>
              </a:solidFill>
              <a:uFillTx/>
              <a:latin typeface="DejaVu Serif Condensed"/>
            </a:endParaRPr>
          </a:p>
        </p:txBody>
      </p:sp>
      <p:sp>
        <p:nvSpPr>
          <p:cNvPr id="295" name="Shape 32"/>
          <p:cNvSpPr/>
          <p:nvPr/>
        </p:nvSpPr>
        <p:spPr>
          <a:xfrm>
            <a:off x="6218280" y="5879520"/>
            <a:ext cx="7679880" cy="1860480"/>
          </a:xfrm>
          <a:prstGeom prst="roundRect">
            <a:avLst>
              <a:gd name="adj" fmla="val 20255"/>
            </a:avLst>
          </a:prstGeom>
          <a:solidFill>
            <a:srgbClr val="0a081b"/>
          </a:solidFill>
          <a:ln w="22860">
            <a:solidFill>
              <a:srgbClr val="37a7e7"/>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296" name="Text 86"/>
          <p:cNvSpPr/>
          <p:nvPr/>
        </p:nvSpPr>
        <p:spPr>
          <a:xfrm>
            <a:off x="6450120" y="6111720"/>
            <a:ext cx="2322360" cy="289440"/>
          </a:xfrm>
          <a:prstGeom prst="rect">
            <a:avLst/>
          </a:prstGeom>
          <a:noFill/>
          <a:ln w="0">
            <a:noFill/>
          </a:ln>
        </p:spPr>
        <p:style>
          <a:lnRef idx="0"/>
          <a:fillRef idx="0"/>
          <a:effectRef idx="0"/>
          <a:fontRef idx="minor"/>
        </p:style>
        <p:txBody>
          <a:bodyPr wrap="none" lIns="0" rIns="0" tIns="0" bIns="0" anchor="t">
            <a:noAutofit/>
          </a:bodyPr>
          <a:p>
            <a:pPr>
              <a:lnSpc>
                <a:spcPts val="2251"/>
              </a:lnSpc>
              <a:tabLst>
                <a:tab algn="l" pos="0"/>
              </a:tabLst>
            </a:pPr>
            <a:r>
              <a:rPr b="1" lang="en-US" sz="1800" strike="noStrike" u="none">
                <a:solidFill>
                  <a:srgbClr val="e0e4e6"/>
                </a:solidFill>
                <a:uFillTx/>
                <a:latin typeface="Noto Sans Georgian Bold"/>
                <a:ea typeface="Spline Sans Bold"/>
              </a:rPr>
              <a:t>FinanceXpert</a:t>
            </a:r>
            <a:endParaRPr b="0" lang="es-ES" sz="1800" strike="noStrike" u="none">
              <a:solidFill>
                <a:srgbClr val="000000"/>
              </a:solidFill>
              <a:uFillTx/>
              <a:latin typeface="Noto Sans Georgian Bold"/>
            </a:endParaRPr>
          </a:p>
        </p:txBody>
      </p:sp>
      <p:sp>
        <p:nvSpPr>
          <p:cNvPr id="297" name="Text 87"/>
          <p:cNvSpPr/>
          <p:nvPr/>
        </p:nvSpPr>
        <p:spPr>
          <a:xfrm>
            <a:off x="6450120" y="6527160"/>
            <a:ext cx="7215840" cy="668160"/>
          </a:xfrm>
          <a:prstGeom prst="rect">
            <a:avLst/>
          </a:prstGeom>
          <a:noFill/>
          <a:ln w="0">
            <a:noFill/>
          </a:ln>
        </p:spPr>
        <p:style>
          <a:lnRef idx="0"/>
          <a:fillRef idx="0"/>
          <a:effectRef idx="0"/>
          <a:fontRef idx="minor"/>
        </p:style>
        <p:txBody>
          <a:bodyPr lIns="0" rIns="0" tIns="0" bIns="0" anchor="t">
            <a:noAutofit/>
          </a:bodyPr>
          <a:p>
            <a:pPr>
              <a:lnSpc>
                <a:spcPts val="2599"/>
              </a:lnSpc>
              <a:tabLst>
                <a:tab algn="l" pos="0"/>
              </a:tabLst>
            </a:pPr>
            <a:r>
              <a:rPr b="0" lang="en-US" sz="1600" strike="noStrike" u="none">
                <a:solidFill>
                  <a:srgbClr val="e0e4e6"/>
                </a:solidFill>
                <a:uFillTx/>
                <a:latin typeface="DejaVu Serif Condensed"/>
                <a:ea typeface="Barlow"/>
              </a:rPr>
              <a:t>Firma de servicios financieros que adoptó Axelor para centralizar la gestión de clientes, automatizar procesos contables y mejorar el cumplimiento normativo.</a:t>
            </a:r>
            <a:endParaRPr b="0" lang="es-ES" sz="1600" strike="noStrike" u="none">
              <a:solidFill>
                <a:srgbClr val="000000"/>
              </a:solidFill>
              <a:uFillTx/>
              <a:latin typeface="DejaVu Serif Condensed"/>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98" name="" descr=""/>
          <p:cNvPicPr/>
          <p:nvPr/>
        </p:nvPicPr>
        <p:blipFill>
          <a:blip r:embed="rId1"/>
          <a:stretch/>
        </p:blipFill>
        <p:spPr>
          <a:xfrm>
            <a:off x="-49320" y="360"/>
            <a:ext cx="14630040" cy="8229240"/>
          </a:xfrm>
          <a:prstGeom prst="rect">
            <a:avLst/>
          </a:prstGeom>
          <a:ln w="0">
            <a:noFill/>
          </a:ln>
        </p:spPr>
      </p:pic>
      <p:sp>
        <p:nvSpPr>
          <p:cNvPr id="299" name="Text 88"/>
          <p:cNvSpPr/>
          <p:nvPr/>
        </p:nvSpPr>
        <p:spPr>
          <a:xfrm>
            <a:off x="1321200" y="781560"/>
            <a:ext cx="9108000" cy="685080"/>
          </a:xfrm>
          <a:prstGeom prst="rect">
            <a:avLst/>
          </a:prstGeom>
          <a:noFill/>
          <a:ln w="0">
            <a:noFill/>
          </a:ln>
        </p:spPr>
        <p:style>
          <a:lnRef idx="0"/>
          <a:fillRef idx="0"/>
          <a:effectRef idx="0"/>
          <a:fontRef idx="minor"/>
        </p:style>
        <p:txBody>
          <a:bodyPr wrap="none" lIns="0" rIns="0" tIns="0" bIns="0" anchor="t">
            <a:noAutofit/>
          </a:bodyPr>
          <a:p>
            <a:pPr>
              <a:lnSpc>
                <a:spcPts val="5400"/>
              </a:lnSpc>
              <a:tabLst>
                <a:tab algn="l" pos="0"/>
              </a:tabLst>
            </a:pPr>
            <a:r>
              <a:rPr b="1" lang="en-US" sz="4300" strike="noStrike" u="none">
                <a:solidFill>
                  <a:srgbClr val="f0fcff"/>
                </a:solidFill>
                <a:uFillTx/>
                <a:latin typeface="Noto Sans Georgian Bold"/>
                <a:ea typeface="Spline Sans Bold"/>
              </a:rPr>
              <a:t>Experiencias Reales con Axelor ERP</a:t>
            </a:r>
            <a:endParaRPr b="0" lang="es-ES" sz="4300" strike="noStrike" u="none">
              <a:solidFill>
                <a:srgbClr val="000000"/>
              </a:solidFill>
              <a:uFillTx/>
              <a:latin typeface="Noto Sans Georgian Bold"/>
            </a:endParaRPr>
          </a:p>
        </p:txBody>
      </p:sp>
      <p:pic>
        <p:nvPicPr>
          <p:cNvPr id="300" name="Image 13" descr="preencoded.png"/>
          <p:cNvPicPr/>
          <p:nvPr/>
        </p:nvPicPr>
        <p:blipFill>
          <a:blip r:embed="rId2"/>
          <a:stretch/>
        </p:blipFill>
        <p:spPr>
          <a:xfrm>
            <a:off x="1321200" y="1960920"/>
            <a:ext cx="3748320" cy="2316240"/>
          </a:xfrm>
          <a:prstGeom prst="rect">
            <a:avLst/>
          </a:prstGeom>
          <a:ln w="0">
            <a:noFill/>
          </a:ln>
        </p:spPr>
      </p:pic>
      <p:sp>
        <p:nvSpPr>
          <p:cNvPr id="301" name="Text 89"/>
          <p:cNvSpPr/>
          <p:nvPr/>
        </p:nvSpPr>
        <p:spPr>
          <a:xfrm>
            <a:off x="1058400" y="4586760"/>
            <a:ext cx="3621600" cy="342360"/>
          </a:xfrm>
          <a:prstGeom prst="rect">
            <a:avLst/>
          </a:prstGeom>
          <a:noFill/>
          <a:ln w="0">
            <a:noFill/>
          </a:ln>
        </p:spPr>
        <p:style>
          <a:lnRef idx="0"/>
          <a:fillRef idx="0"/>
          <a:effectRef idx="0"/>
          <a:fontRef idx="minor"/>
        </p:style>
        <p:txBody>
          <a:bodyPr wrap="none" lIns="0" rIns="0" tIns="0" bIns="0" anchor="t">
            <a:noAutofit/>
          </a:bodyPr>
          <a:p>
            <a:pPr>
              <a:lnSpc>
                <a:spcPts val="2701"/>
              </a:lnSpc>
              <a:tabLst>
                <a:tab algn="l" pos="0"/>
              </a:tabLst>
            </a:pPr>
            <a:r>
              <a:rPr b="1" lang="en-US" sz="2150" strike="noStrike" u="none">
                <a:solidFill>
                  <a:srgbClr val="e0e4e6"/>
                </a:solidFill>
                <a:uFillTx/>
                <a:latin typeface="Noto Sans Georgian Bold"/>
                <a:ea typeface="Spline Sans Bold"/>
              </a:rPr>
              <a:t>Testimonio de TechnoGlobal</a:t>
            </a:r>
            <a:endParaRPr b="0" lang="es-ES" sz="2150" strike="noStrike" u="none">
              <a:solidFill>
                <a:srgbClr val="000000"/>
              </a:solidFill>
              <a:uFillTx/>
              <a:latin typeface="Noto Sans Georgian Bold"/>
            </a:endParaRPr>
          </a:p>
        </p:txBody>
      </p:sp>
      <p:sp>
        <p:nvSpPr>
          <p:cNvPr id="302" name="Text 90"/>
          <p:cNvSpPr/>
          <p:nvPr/>
        </p:nvSpPr>
        <p:spPr>
          <a:xfrm>
            <a:off x="1111680" y="5077800"/>
            <a:ext cx="3748320" cy="2369520"/>
          </a:xfrm>
          <a:prstGeom prst="rect">
            <a:avLst/>
          </a:prstGeom>
          <a:noFill/>
          <a:ln w="0">
            <a:noFill/>
          </a:ln>
        </p:spPr>
        <p:style>
          <a:lnRef idx="0"/>
          <a:fillRef idx="0"/>
          <a:effectRef idx="0"/>
          <a:fontRef idx="minor"/>
        </p:style>
        <p:txBody>
          <a:bodyPr lIns="0" rIns="0" tIns="0" bIns="0" anchor="t">
            <a:noAutofit/>
          </a:bodyPr>
          <a:p>
            <a:pPr>
              <a:lnSpc>
                <a:spcPts val="3101"/>
              </a:lnSpc>
              <a:tabLst>
                <a:tab algn="l" pos="0"/>
              </a:tabLst>
            </a:pPr>
            <a:r>
              <a:rPr b="0" lang="en-US" sz="1900" strike="noStrike" u="none">
                <a:solidFill>
                  <a:srgbClr val="e0e4e6"/>
                </a:solidFill>
                <a:uFillTx/>
                <a:latin typeface="DejaVu Serif Condensed"/>
                <a:ea typeface="Barlow"/>
              </a:rPr>
              <a:t>"Axelor ha transformado nuestra gestión de proyectos. La integración de módulos nos permite tener una visión completa de nuestras operaciones en tiempo real."</a:t>
            </a:r>
            <a:endParaRPr b="0" lang="es-ES" sz="1900" strike="noStrike" u="none">
              <a:solidFill>
                <a:srgbClr val="000000"/>
              </a:solidFill>
              <a:uFillTx/>
              <a:latin typeface="DejaVu Serif Condensed"/>
            </a:endParaRPr>
          </a:p>
        </p:txBody>
      </p:sp>
      <p:pic>
        <p:nvPicPr>
          <p:cNvPr id="303" name="Image 14" descr="preencoded.png"/>
          <p:cNvPicPr/>
          <p:nvPr/>
        </p:nvPicPr>
        <p:blipFill>
          <a:blip r:embed="rId3"/>
          <a:stretch/>
        </p:blipFill>
        <p:spPr>
          <a:xfrm>
            <a:off x="5440680" y="1960920"/>
            <a:ext cx="3748320" cy="2316240"/>
          </a:xfrm>
          <a:prstGeom prst="rect">
            <a:avLst/>
          </a:prstGeom>
          <a:ln w="0">
            <a:noFill/>
          </a:ln>
        </p:spPr>
      </p:pic>
      <p:sp>
        <p:nvSpPr>
          <p:cNvPr id="304" name="Text 91"/>
          <p:cNvSpPr/>
          <p:nvPr/>
        </p:nvSpPr>
        <p:spPr>
          <a:xfrm>
            <a:off x="5440680" y="4586760"/>
            <a:ext cx="3448080" cy="342360"/>
          </a:xfrm>
          <a:prstGeom prst="rect">
            <a:avLst/>
          </a:prstGeom>
          <a:noFill/>
          <a:ln w="0">
            <a:noFill/>
          </a:ln>
        </p:spPr>
        <p:style>
          <a:lnRef idx="0"/>
          <a:fillRef idx="0"/>
          <a:effectRef idx="0"/>
          <a:fontRef idx="minor"/>
        </p:style>
        <p:txBody>
          <a:bodyPr wrap="none" lIns="0" rIns="0" tIns="0" bIns="0" anchor="t">
            <a:noAutofit/>
          </a:bodyPr>
          <a:p>
            <a:pPr>
              <a:lnSpc>
                <a:spcPts val="2701"/>
              </a:lnSpc>
              <a:tabLst>
                <a:tab algn="l" pos="0"/>
              </a:tabLst>
            </a:pPr>
            <a:r>
              <a:rPr b="1" lang="en-US" sz="2150" strike="noStrike" u="none">
                <a:solidFill>
                  <a:srgbClr val="e0e4e6"/>
                </a:solidFill>
                <a:uFillTx/>
                <a:latin typeface="Noto Sans Georgian Bold"/>
                <a:ea typeface="Spline Sans Bold"/>
              </a:rPr>
              <a:t>Caso de Éxito EcoSolutions</a:t>
            </a:r>
            <a:endParaRPr b="0" lang="es-ES" sz="2150" strike="noStrike" u="none">
              <a:solidFill>
                <a:srgbClr val="000000"/>
              </a:solidFill>
              <a:uFillTx/>
              <a:latin typeface="Noto Sans Georgian Bold"/>
            </a:endParaRPr>
          </a:p>
        </p:txBody>
      </p:sp>
      <p:sp>
        <p:nvSpPr>
          <p:cNvPr id="305" name="Text 92"/>
          <p:cNvSpPr/>
          <p:nvPr/>
        </p:nvSpPr>
        <p:spPr>
          <a:xfrm>
            <a:off x="5440680" y="5077800"/>
            <a:ext cx="3748320" cy="1974600"/>
          </a:xfrm>
          <a:prstGeom prst="rect">
            <a:avLst/>
          </a:prstGeom>
          <a:noFill/>
          <a:ln w="0">
            <a:noFill/>
          </a:ln>
        </p:spPr>
        <p:style>
          <a:lnRef idx="0"/>
          <a:fillRef idx="0"/>
          <a:effectRef idx="0"/>
          <a:fontRef idx="minor"/>
        </p:style>
        <p:txBody>
          <a:bodyPr lIns="0" rIns="0" tIns="0" bIns="0" anchor="t">
            <a:noAutofit/>
          </a:bodyPr>
          <a:p>
            <a:pPr>
              <a:lnSpc>
                <a:spcPts val="3101"/>
              </a:lnSpc>
              <a:tabLst>
                <a:tab algn="l" pos="0"/>
              </a:tabLst>
            </a:pPr>
            <a:r>
              <a:rPr b="0" lang="en-US" sz="1900" strike="noStrike" u="none">
                <a:solidFill>
                  <a:srgbClr val="e0e4e6"/>
                </a:solidFill>
                <a:uFillTx/>
                <a:latin typeface="DejaVu Serif Condensed"/>
                <a:ea typeface="Barlow"/>
              </a:rPr>
              <a:t>"Desde que implementamos Axelor, hemos reducido nuestros tiempos de respuesta en un 40% y mejorado la satisfacción del cliente significativamente."</a:t>
            </a:r>
            <a:endParaRPr b="0" lang="es-ES" sz="1900" strike="noStrike" u="none">
              <a:solidFill>
                <a:srgbClr val="000000"/>
              </a:solidFill>
              <a:uFillTx/>
              <a:latin typeface="DejaVu Serif Condensed"/>
            </a:endParaRPr>
          </a:p>
        </p:txBody>
      </p:sp>
      <p:pic>
        <p:nvPicPr>
          <p:cNvPr id="306" name="Image 15" descr="preencoded.png"/>
          <p:cNvPicPr/>
          <p:nvPr/>
        </p:nvPicPr>
        <p:blipFill>
          <a:blip r:embed="rId4"/>
          <a:stretch/>
        </p:blipFill>
        <p:spPr>
          <a:xfrm>
            <a:off x="9560160" y="1960920"/>
            <a:ext cx="3748320" cy="2316240"/>
          </a:xfrm>
          <a:prstGeom prst="rect">
            <a:avLst/>
          </a:prstGeom>
          <a:ln w="0">
            <a:noFill/>
          </a:ln>
        </p:spPr>
      </p:pic>
      <p:sp>
        <p:nvSpPr>
          <p:cNvPr id="307" name="Text 93"/>
          <p:cNvSpPr/>
          <p:nvPr/>
        </p:nvSpPr>
        <p:spPr>
          <a:xfrm>
            <a:off x="9720360" y="4586760"/>
            <a:ext cx="3239640" cy="342360"/>
          </a:xfrm>
          <a:prstGeom prst="rect">
            <a:avLst/>
          </a:prstGeom>
          <a:noFill/>
          <a:ln w="0">
            <a:noFill/>
          </a:ln>
        </p:spPr>
        <p:style>
          <a:lnRef idx="0"/>
          <a:fillRef idx="0"/>
          <a:effectRef idx="0"/>
          <a:fontRef idx="minor"/>
        </p:style>
        <p:txBody>
          <a:bodyPr wrap="none" lIns="0" rIns="0" tIns="0" bIns="0" anchor="t">
            <a:noAutofit/>
          </a:bodyPr>
          <a:p>
            <a:pPr>
              <a:lnSpc>
                <a:spcPts val="2701"/>
              </a:lnSpc>
              <a:tabLst>
                <a:tab algn="l" pos="0"/>
              </a:tabLst>
            </a:pPr>
            <a:r>
              <a:rPr b="1" lang="en-US" sz="2150" strike="noStrike" u="none">
                <a:solidFill>
                  <a:srgbClr val="e0e4e6"/>
                </a:solidFill>
                <a:uFillTx/>
                <a:latin typeface="Noto Sans Georgian Bold"/>
                <a:ea typeface="Spline Sans Bold"/>
              </a:rPr>
              <a:t>Impacto en FinanceXpert</a:t>
            </a:r>
            <a:endParaRPr b="0" lang="es-ES" sz="2150" strike="noStrike" u="none">
              <a:solidFill>
                <a:srgbClr val="000000"/>
              </a:solidFill>
              <a:uFillTx/>
              <a:latin typeface="Noto Sans Georgian Bold"/>
            </a:endParaRPr>
          </a:p>
        </p:txBody>
      </p:sp>
      <p:sp>
        <p:nvSpPr>
          <p:cNvPr id="308" name="Text 94"/>
          <p:cNvSpPr/>
          <p:nvPr/>
        </p:nvSpPr>
        <p:spPr>
          <a:xfrm>
            <a:off x="9720000" y="5077800"/>
            <a:ext cx="3748320" cy="2369520"/>
          </a:xfrm>
          <a:prstGeom prst="rect">
            <a:avLst/>
          </a:prstGeom>
          <a:noFill/>
          <a:ln w="0">
            <a:noFill/>
          </a:ln>
        </p:spPr>
        <p:style>
          <a:lnRef idx="0"/>
          <a:fillRef idx="0"/>
          <a:effectRef idx="0"/>
          <a:fontRef idx="minor"/>
        </p:style>
        <p:txBody>
          <a:bodyPr lIns="0" rIns="0" tIns="0" bIns="0" anchor="t">
            <a:noAutofit/>
          </a:bodyPr>
          <a:p>
            <a:pPr>
              <a:lnSpc>
                <a:spcPts val="3101"/>
              </a:lnSpc>
              <a:tabLst>
                <a:tab algn="l" pos="0"/>
              </a:tabLst>
            </a:pPr>
            <a:r>
              <a:rPr b="0" lang="en-US" sz="1900" strike="noStrike" u="none">
                <a:solidFill>
                  <a:srgbClr val="e0e4e6"/>
                </a:solidFill>
                <a:uFillTx/>
                <a:latin typeface="DejaVu Serif Condensed"/>
                <a:ea typeface="Barlow"/>
              </a:rPr>
              <a:t>"La automatización de procesos con Axelor nos ha permitido reducir errores en un 60% y dedicar más tiempo a actividades de valor añadido para nuestros clientes."</a:t>
            </a:r>
            <a:endParaRPr b="0" lang="es-ES" sz="1900" strike="noStrike" u="none">
              <a:solidFill>
                <a:srgbClr val="000000"/>
              </a:solidFill>
              <a:uFillTx/>
              <a:latin typeface="DejaVu Serif Condensed"/>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09" name="" descr=""/>
          <p:cNvPicPr/>
          <p:nvPr/>
        </p:nvPicPr>
        <p:blipFill>
          <a:blip r:embed="rId1"/>
          <a:stretch/>
        </p:blipFill>
        <p:spPr>
          <a:xfrm>
            <a:off x="-49320" y="360"/>
            <a:ext cx="14630040" cy="8229240"/>
          </a:xfrm>
          <a:prstGeom prst="rect">
            <a:avLst/>
          </a:prstGeom>
          <a:ln w="0">
            <a:noFill/>
          </a:ln>
        </p:spPr>
      </p:pic>
      <p:pic>
        <p:nvPicPr>
          <p:cNvPr id="310" name="Image 16" descr="preencoded.png"/>
          <p:cNvPicPr/>
          <p:nvPr/>
        </p:nvPicPr>
        <p:blipFill>
          <a:blip r:embed="rId2"/>
          <a:stretch/>
        </p:blipFill>
        <p:spPr>
          <a:xfrm>
            <a:off x="0" y="0"/>
            <a:ext cx="14629680" cy="2548440"/>
          </a:xfrm>
          <a:prstGeom prst="rect">
            <a:avLst/>
          </a:prstGeom>
          <a:ln w="0">
            <a:noFill/>
          </a:ln>
        </p:spPr>
      </p:pic>
      <p:sp>
        <p:nvSpPr>
          <p:cNvPr id="311" name="Text 95"/>
          <p:cNvSpPr/>
          <p:nvPr/>
        </p:nvSpPr>
        <p:spPr>
          <a:xfrm>
            <a:off x="1321200" y="3272040"/>
            <a:ext cx="4870080" cy="565560"/>
          </a:xfrm>
          <a:prstGeom prst="rect">
            <a:avLst/>
          </a:prstGeom>
          <a:noFill/>
          <a:ln w="0">
            <a:noFill/>
          </a:ln>
        </p:spPr>
        <p:style>
          <a:lnRef idx="0"/>
          <a:fillRef idx="0"/>
          <a:effectRef idx="0"/>
          <a:fontRef idx="minor"/>
        </p:style>
        <p:txBody>
          <a:bodyPr wrap="none" lIns="0" rIns="0" tIns="0" bIns="0" anchor="t">
            <a:noAutofit/>
          </a:bodyPr>
          <a:p>
            <a:pPr>
              <a:lnSpc>
                <a:spcPts val="4450"/>
              </a:lnSpc>
              <a:tabLst>
                <a:tab algn="l" pos="0"/>
              </a:tabLst>
            </a:pPr>
            <a:r>
              <a:rPr b="1" lang="en-US" sz="3550" strike="noStrike" u="none">
                <a:solidFill>
                  <a:srgbClr val="f0fcff"/>
                </a:solidFill>
                <a:uFillTx/>
                <a:latin typeface="Noto Sans Georgian Bold"/>
                <a:ea typeface="Spline Sans Bold"/>
              </a:rPr>
              <a:t>Partners de Axelor ERP</a:t>
            </a:r>
            <a:endParaRPr b="0" lang="es-ES" sz="3550" strike="noStrike" u="none">
              <a:solidFill>
                <a:srgbClr val="000000"/>
              </a:solidFill>
              <a:uFillTx/>
              <a:latin typeface="Noto Sans Georgian Bold"/>
            </a:endParaRPr>
          </a:p>
        </p:txBody>
      </p:sp>
      <p:pic>
        <p:nvPicPr>
          <p:cNvPr id="312" name="Image 17" descr="preencoded.png"/>
          <p:cNvPicPr/>
          <p:nvPr/>
        </p:nvPicPr>
        <p:blipFill>
          <a:blip r:embed="rId3"/>
          <a:stretch/>
        </p:blipFill>
        <p:spPr>
          <a:xfrm>
            <a:off x="1321200" y="4144320"/>
            <a:ext cx="3995280" cy="815040"/>
          </a:xfrm>
          <a:prstGeom prst="rect">
            <a:avLst/>
          </a:prstGeom>
          <a:ln w="0">
            <a:noFill/>
          </a:ln>
        </p:spPr>
      </p:pic>
      <p:sp>
        <p:nvSpPr>
          <p:cNvPr id="313" name="Text 96"/>
          <p:cNvSpPr/>
          <p:nvPr/>
        </p:nvSpPr>
        <p:spPr>
          <a:xfrm>
            <a:off x="1525320" y="5266080"/>
            <a:ext cx="2750040" cy="282240"/>
          </a:xfrm>
          <a:prstGeom prst="rect">
            <a:avLst/>
          </a:prstGeom>
          <a:noFill/>
          <a:ln w="0">
            <a:noFill/>
          </a:ln>
        </p:spPr>
        <p:style>
          <a:lnRef idx="0"/>
          <a:fillRef idx="0"/>
          <a:effectRef idx="0"/>
          <a:fontRef idx="minor"/>
        </p:style>
        <p:txBody>
          <a:bodyPr wrap="none" lIns="0" rIns="0" tIns="0" bIns="0" anchor="t">
            <a:noAutofit/>
          </a:bodyPr>
          <a:p>
            <a:pPr>
              <a:lnSpc>
                <a:spcPts val="2200"/>
              </a:lnSpc>
              <a:tabLst>
                <a:tab algn="l" pos="0"/>
              </a:tabLst>
            </a:pPr>
            <a:r>
              <a:rPr b="1" lang="en-US" sz="1750" strike="noStrike" u="none">
                <a:solidFill>
                  <a:srgbClr val="e0e4e6"/>
                </a:solidFill>
                <a:uFillTx/>
                <a:latin typeface="Noto Sans Georgian Bold"/>
                <a:ea typeface="Spline Sans Bold"/>
              </a:rPr>
              <a:t>Consultoras Tecnológicas</a:t>
            </a:r>
            <a:endParaRPr b="0" lang="es-ES" sz="1750" strike="noStrike" u="none">
              <a:solidFill>
                <a:srgbClr val="000000"/>
              </a:solidFill>
              <a:uFillTx/>
              <a:latin typeface="Noto Sans Georgian Bold"/>
            </a:endParaRPr>
          </a:p>
        </p:txBody>
      </p:sp>
      <p:sp>
        <p:nvSpPr>
          <p:cNvPr id="314" name="Text 97"/>
          <p:cNvSpPr/>
          <p:nvPr/>
        </p:nvSpPr>
        <p:spPr>
          <a:xfrm>
            <a:off x="1525320" y="5671440"/>
            <a:ext cx="3587400" cy="1630440"/>
          </a:xfrm>
          <a:prstGeom prst="rect">
            <a:avLst/>
          </a:prstGeom>
          <a:noFill/>
          <a:ln w="0">
            <a:noFill/>
          </a:ln>
        </p:spPr>
        <p:style>
          <a:lnRef idx="0"/>
          <a:fillRef idx="0"/>
          <a:effectRef idx="0"/>
          <a:fontRef idx="minor"/>
        </p:style>
        <p:txBody>
          <a:bodyPr lIns="0" rIns="0" tIns="0" bIns="0" anchor="t">
            <a:noAutofit/>
          </a:bodyPr>
          <a:p>
            <a:pPr>
              <a:lnSpc>
                <a:spcPts val="2551"/>
              </a:lnSpc>
              <a:tabLst>
                <a:tab algn="l" pos="0"/>
              </a:tabLst>
            </a:pPr>
            <a:r>
              <a:rPr b="0" lang="en-US" sz="1600" strike="noStrike" u="none">
                <a:solidFill>
                  <a:srgbClr val="e0e4e6"/>
                </a:solidFill>
                <a:uFillTx/>
                <a:latin typeface="DejaVu Serif Condensed"/>
                <a:ea typeface="Barlow"/>
              </a:rPr>
              <a:t>Empresas como TechAdvance y GlobalSoft ofrecen servicios de implementación y personalización de Axelor, asegurando una integración perfecta con los procesos existentes.</a:t>
            </a:r>
            <a:endParaRPr b="0" lang="es-ES" sz="1600" strike="noStrike" u="none">
              <a:solidFill>
                <a:srgbClr val="000000"/>
              </a:solidFill>
              <a:uFillTx/>
              <a:latin typeface="DejaVu Serif Condensed"/>
            </a:endParaRPr>
          </a:p>
        </p:txBody>
      </p:sp>
      <p:pic>
        <p:nvPicPr>
          <p:cNvPr id="315" name="Image 18" descr="preencoded.png"/>
          <p:cNvPicPr/>
          <p:nvPr/>
        </p:nvPicPr>
        <p:blipFill>
          <a:blip r:embed="rId4"/>
          <a:stretch/>
        </p:blipFill>
        <p:spPr>
          <a:xfrm>
            <a:off x="5317200" y="4144320"/>
            <a:ext cx="3995280" cy="815040"/>
          </a:xfrm>
          <a:prstGeom prst="rect">
            <a:avLst/>
          </a:prstGeom>
          <a:ln w="0">
            <a:noFill/>
          </a:ln>
        </p:spPr>
      </p:pic>
      <p:sp>
        <p:nvSpPr>
          <p:cNvPr id="316" name="Text 98"/>
          <p:cNvSpPr/>
          <p:nvPr/>
        </p:nvSpPr>
        <p:spPr>
          <a:xfrm>
            <a:off x="5520960" y="5266080"/>
            <a:ext cx="3345840" cy="282240"/>
          </a:xfrm>
          <a:prstGeom prst="rect">
            <a:avLst/>
          </a:prstGeom>
          <a:noFill/>
          <a:ln w="0">
            <a:noFill/>
          </a:ln>
        </p:spPr>
        <p:style>
          <a:lnRef idx="0"/>
          <a:fillRef idx="0"/>
          <a:effectRef idx="0"/>
          <a:fontRef idx="minor"/>
        </p:style>
        <p:txBody>
          <a:bodyPr wrap="none" lIns="0" rIns="0" tIns="0" bIns="0" anchor="t">
            <a:noAutofit/>
          </a:bodyPr>
          <a:p>
            <a:pPr>
              <a:lnSpc>
                <a:spcPts val="2200"/>
              </a:lnSpc>
              <a:tabLst>
                <a:tab algn="l" pos="0"/>
              </a:tabLst>
            </a:pPr>
            <a:r>
              <a:rPr b="1" lang="en-US" sz="1750" strike="noStrike" u="none">
                <a:solidFill>
                  <a:srgbClr val="e0e4e6"/>
                </a:solidFill>
                <a:uFillTx/>
                <a:latin typeface="Noto Sans Georgian Bold"/>
                <a:ea typeface="Spline Sans Bold"/>
              </a:rPr>
              <a:t>Proveedores de Infraestructura</a:t>
            </a:r>
            <a:endParaRPr b="0" lang="es-ES" sz="1750" strike="noStrike" u="none">
              <a:solidFill>
                <a:srgbClr val="000000"/>
              </a:solidFill>
              <a:uFillTx/>
              <a:latin typeface="Noto Sans Georgian Bold"/>
            </a:endParaRPr>
          </a:p>
        </p:txBody>
      </p:sp>
      <p:sp>
        <p:nvSpPr>
          <p:cNvPr id="317" name="Text 99"/>
          <p:cNvSpPr/>
          <p:nvPr/>
        </p:nvSpPr>
        <p:spPr>
          <a:xfrm>
            <a:off x="5520960" y="5671440"/>
            <a:ext cx="3587400" cy="1630440"/>
          </a:xfrm>
          <a:prstGeom prst="rect">
            <a:avLst/>
          </a:prstGeom>
          <a:noFill/>
          <a:ln w="0">
            <a:noFill/>
          </a:ln>
        </p:spPr>
        <p:style>
          <a:lnRef idx="0"/>
          <a:fillRef idx="0"/>
          <a:effectRef idx="0"/>
          <a:fontRef idx="minor"/>
        </p:style>
        <p:txBody>
          <a:bodyPr lIns="0" rIns="0" tIns="0" bIns="0" anchor="t">
            <a:noAutofit/>
          </a:bodyPr>
          <a:p>
            <a:pPr>
              <a:lnSpc>
                <a:spcPts val="2551"/>
              </a:lnSpc>
              <a:tabLst>
                <a:tab algn="l" pos="0"/>
              </a:tabLst>
            </a:pPr>
            <a:r>
              <a:rPr b="0" lang="en-US" sz="1600" strike="noStrike" u="none">
                <a:solidFill>
                  <a:srgbClr val="e0e4e6"/>
                </a:solidFill>
                <a:uFillTx/>
                <a:latin typeface="DejaVu Serif Condensed"/>
                <a:ea typeface="Barlow"/>
              </a:rPr>
              <a:t>Compañías como CloudSystems y DataCenter Pro proporcionan soluciones de alojamiento y mantenimiento optimizadas para Axelor ERP, garantizando un rendimiento óptimo.</a:t>
            </a:r>
            <a:endParaRPr b="0" lang="es-ES" sz="1600" strike="noStrike" u="none">
              <a:solidFill>
                <a:srgbClr val="000000"/>
              </a:solidFill>
              <a:uFillTx/>
              <a:latin typeface="DejaVu Serif Condensed"/>
            </a:endParaRPr>
          </a:p>
        </p:txBody>
      </p:sp>
      <p:pic>
        <p:nvPicPr>
          <p:cNvPr id="318" name="Image 19" descr="preencoded.png"/>
          <p:cNvPicPr/>
          <p:nvPr/>
        </p:nvPicPr>
        <p:blipFill>
          <a:blip r:embed="rId5"/>
          <a:stretch/>
        </p:blipFill>
        <p:spPr>
          <a:xfrm>
            <a:off x="9313200" y="4144320"/>
            <a:ext cx="3995280" cy="815040"/>
          </a:xfrm>
          <a:prstGeom prst="rect">
            <a:avLst/>
          </a:prstGeom>
          <a:ln w="0">
            <a:noFill/>
          </a:ln>
        </p:spPr>
      </p:pic>
      <p:sp>
        <p:nvSpPr>
          <p:cNvPr id="319" name="Text 100"/>
          <p:cNvSpPr/>
          <p:nvPr/>
        </p:nvSpPr>
        <p:spPr>
          <a:xfrm>
            <a:off x="9516960" y="5266080"/>
            <a:ext cx="2972520" cy="282240"/>
          </a:xfrm>
          <a:prstGeom prst="rect">
            <a:avLst/>
          </a:prstGeom>
          <a:noFill/>
          <a:ln w="0">
            <a:noFill/>
          </a:ln>
        </p:spPr>
        <p:style>
          <a:lnRef idx="0"/>
          <a:fillRef idx="0"/>
          <a:effectRef idx="0"/>
          <a:fontRef idx="minor"/>
        </p:style>
        <p:txBody>
          <a:bodyPr wrap="none" lIns="0" rIns="0" tIns="0" bIns="0" anchor="t">
            <a:noAutofit/>
          </a:bodyPr>
          <a:p>
            <a:pPr>
              <a:lnSpc>
                <a:spcPts val="2200"/>
              </a:lnSpc>
              <a:tabLst>
                <a:tab algn="l" pos="0"/>
              </a:tabLst>
            </a:pPr>
            <a:r>
              <a:rPr b="1" lang="en-US" sz="1750" strike="noStrike" u="none">
                <a:solidFill>
                  <a:srgbClr val="e0e4e6"/>
                </a:solidFill>
                <a:uFillTx/>
                <a:latin typeface="Noto Sans Georgian Bold"/>
                <a:ea typeface="Spline Sans Bold"/>
              </a:rPr>
              <a:t>Desarrolladores de Add-ons</a:t>
            </a:r>
            <a:endParaRPr b="0" lang="es-ES" sz="1750" strike="noStrike" u="none">
              <a:solidFill>
                <a:srgbClr val="000000"/>
              </a:solidFill>
              <a:uFillTx/>
              <a:latin typeface="Noto Sans Georgian Bold"/>
            </a:endParaRPr>
          </a:p>
        </p:txBody>
      </p:sp>
      <p:sp>
        <p:nvSpPr>
          <p:cNvPr id="320" name="Text 101"/>
          <p:cNvSpPr/>
          <p:nvPr/>
        </p:nvSpPr>
        <p:spPr>
          <a:xfrm>
            <a:off x="9516960" y="5671440"/>
            <a:ext cx="3587400" cy="1630440"/>
          </a:xfrm>
          <a:prstGeom prst="rect">
            <a:avLst/>
          </a:prstGeom>
          <a:noFill/>
          <a:ln w="0">
            <a:noFill/>
          </a:ln>
        </p:spPr>
        <p:style>
          <a:lnRef idx="0"/>
          <a:fillRef idx="0"/>
          <a:effectRef idx="0"/>
          <a:fontRef idx="minor"/>
        </p:style>
        <p:txBody>
          <a:bodyPr lIns="0" rIns="0" tIns="0" bIns="0" anchor="t">
            <a:noAutofit/>
          </a:bodyPr>
          <a:p>
            <a:pPr>
              <a:lnSpc>
                <a:spcPts val="2551"/>
              </a:lnSpc>
              <a:tabLst>
                <a:tab algn="l" pos="0"/>
              </a:tabLst>
            </a:pPr>
            <a:r>
              <a:rPr b="0" lang="en-US" sz="1600" strike="noStrike" u="none">
                <a:solidFill>
                  <a:srgbClr val="e0e4e6"/>
                </a:solidFill>
                <a:uFillTx/>
                <a:latin typeface="DejaVu Serif Condensed"/>
                <a:ea typeface="Barlow"/>
              </a:rPr>
              <a:t>Firmas especializadas como ModuleMasters y AxelorPlus crean extensiones y módulos adicionales que amplían las funcionalidades de Axelor para industrias específicas.</a:t>
            </a:r>
            <a:endParaRPr b="0" lang="es-ES" sz="1600" strike="noStrike" u="none">
              <a:solidFill>
                <a:srgbClr val="000000"/>
              </a:solidFill>
              <a:uFillTx/>
              <a:latin typeface="DejaVu Serif Condensed"/>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7" name="" descr=""/>
          <p:cNvPicPr/>
          <p:nvPr/>
        </p:nvPicPr>
        <p:blipFill>
          <a:blip r:embed="rId1"/>
          <a:stretch/>
        </p:blipFill>
        <p:spPr>
          <a:xfrm>
            <a:off x="-49680" y="0"/>
            <a:ext cx="14630040" cy="8229240"/>
          </a:xfrm>
          <a:prstGeom prst="rect">
            <a:avLst/>
          </a:prstGeom>
          <a:ln w="0">
            <a:noFill/>
          </a:ln>
        </p:spPr>
      </p:pic>
      <p:sp>
        <p:nvSpPr>
          <p:cNvPr id="98" name="Text 13"/>
          <p:cNvSpPr/>
          <p:nvPr/>
        </p:nvSpPr>
        <p:spPr>
          <a:xfrm>
            <a:off x="4423680" y="1474560"/>
            <a:ext cx="6196320" cy="685440"/>
          </a:xfrm>
          <a:prstGeom prst="rect">
            <a:avLst/>
          </a:prstGeom>
          <a:noFill/>
          <a:ln w="0">
            <a:noFill/>
          </a:ln>
        </p:spPr>
        <p:style>
          <a:lnRef idx="0"/>
          <a:fillRef idx="0"/>
          <a:effectRef idx="0"/>
          <a:fontRef idx="minor"/>
        </p:style>
        <p:txBody>
          <a:bodyPr wrap="none" lIns="0" rIns="0" tIns="0" bIns="0" anchor="t">
            <a:noAutofit/>
          </a:bodyPr>
          <a:p>
            <a:pPr algn="ctr">
              <a:lnSpc>
                <a:spcPts val="5400"/>
              </a:lnSpc>
              <a:tabLst>
                <a:tab algn="l" pos="0"/>
              </a:tabLst>
            </a:pPr>
            <a:r>
              <a:rPr b="1" lang="en-US" sz="4300" strike="noStrike" u="none">
                <a:solidFill>
                  <a:srgbClr val="f0fcff"/>
                </a:solidFill>
                <a:uFillTx/>
                <a:latin typeface="Noto Sans Georgian Bold"/>
                <a:ea typeface="Spline Sans Bold"/>
              </a:rPr>
              <a:t>Índice</a:t>
            </a:r>
            <a:endParaRPr b="0" lang="es-ES" sz="4300" strike="noStrike" u="none">
              <a:solidFill>
                <a:srgbClr val="000000"/>
              </a:solidFill>
              <a:uFillTx/>
              <a:latin typeface="Noto Sans Georgian Bold"/>
            </a:endParaRPr>
          </a:p>
        </p:txBody>
      </p:sp>
      <p:sp>
        <p:nvSpPr>
          <p:cNvPr id="99" name="Text 17"/>
          <p:cNvSpPr/>
          <p:nvPr/>
        </p:nvSpPr>
        <p:spPr>
          <a:xfrm>
            <a:off x="1867680" y="2560320"/>
            <a:ext cx="5692320" cy="1579680"/>
          </a:xfrm>
          <a:prstGeom prst="rect">
            <a:avLst/>
          </a:prstGeom>
          <a:noFill/>
          <a:ln w="0">
            <a:noFill/>
          </a:ln>
        </p:spPr>
        <p:style>
          <a:lnRef idx="0"/>
          <a:fillRef idx="0"/>
          <a:effectRef idx="0"/>
          <a:fontRef idx="minor"/>
        </p:style>
        <p:txBody>
          <a:bodyPr wrap="none" lIns="0" rIns="0" tIns="0" bIns="0" anchor="t">
            <a:spAutoFit/>
          </a:bodyPr>
          <a:p>
            <a:pPr marL="216000" indent="-216000">
              <a:lnSpc>
                <a:spcPts val="3101"/>
              </a:lnSpc>
              <a:buClr>
                <a:srgbClr val="000000"/>
              </a:buClr>
              <a:buSzPct val="45000"/>
              <a:buFont typeface="Wingdings" charset="2"/>
              <a:buChar char=""/>
              <a:tabLst>
                <a:tab algn="l" pos="0"/>
              </a:tabLst>
            </a:pPr>
            <a:endParaRPr b="0" lang="en-US" sz="1900" strike="noStrike" u="none">
              <a:solidFill>
                <a:srgbClr val="e0e4e6"/>
              </a:solidFill>
              <a:uFillTx/>
              <a:latin typeface="DejaVu Serif Condensed"/>
              <a:ea typeface="Barlow"/>
            </a:endParaRPr>
          </a:p>
        </p:txBody>
      </p:sp>
      <p:sp>
        <p:nvSpPr>
          <p:cNvPr id="100" name="Text 19"/>
          <p:cNvSpPr/>
          <p:nvPr/>
        </p:nvSpPr>
        <p:spPr>
          <a:xfrm>
            <a:off x="4567680" y="2340000"/>
            <a:ext cx="5692320" cy="5040000"/>
          </a:xfrm>
          <a:prstGeom prst="rect">
            <a:avLst/>
          </a:prstGeom>
          <a:noFill/>
          <a:ln w="0">
            <a:noFill/>
          </a:ln>
        </p:spPr>
        <p:style>
          <a:lnRef idx="0"/>
          <a:fillRef idx="0"/>
          <a:effectRef idx="0"/>
          <a:fontRef idx="minor"/>
        </p:style>
        <p:txBody>
          <a:bodyPr lIns="0" rIns="0" tIns="0" bIns="0" anchor="t">
            <a:noAutofit/>
          </a:bodyPr>
          <a:p>
            <a:pPr marL="216000" indent="-216000" algn="ctr">
              <a:lnSpc>
                <a:spcPts val="3101"/>
              </a:lnSpc>
              <a:buClr>
                <a:srgbClr val="ffffff"/>
              </a:buClr>
              <a:buFont typeface="OpenSymbol"/>
              <a:buAutoNum type="arabicPeriod"/>
              <a:tabLst>
                <a:tab algn="l" pos="0"/>
              </a:tabLst>
            </a:pPr>
            <a:r>
              <a:rPr b="0" lang="en-US" sz="1900" strike="noStrike" u="none">
                <a:solidFill>
                  <a:srgbClr val="e0e4e6"/>
                </a:solidFill>
                <a:uFillTx/>
                <a:latin typeface="DejaVu Serif Condensed"/>
                <a:ea typeface="Barlow"/>
              </a:rPr>
              <a:t>Axelor</a:t>
            </a:r>
            <a:endParaRPr b="0" lang="es-ES" sz="1900" strike="noStrike" u="none">
              <a:solidFill>
                <a:srgbClr val="000000"/>
              </a:solidFill>
              <a:uFillTx/>
              <a:latin typeface="DejaVu Serif Condensed"/>
            </a:endParaRPr>
          </a:p>
          <a:p>
            <a:pPr marL="216000" indent="-216000" algn="ctr">
              <a:lnSpc>
                <a:spcPts val="3101"/>
              </a:lnSpc>
              <a:buClr>
                <a:srgbClr val="ffffff"/>
              </a:buClr>
              <a:buFont typeface="OpenSymbol"/>
              <a:buAutoNum type="arabicPeriod"/>
              <a:tabLst>
                <a:tab algn="l" pos="0"/>
              </a:tabLst>
            </a:pPr>
            <a:r>
              <a:rPr b="0" lang="en-US" sz="1900" strike="noStrike" u="none">
                <a:solidFill>
                  <a:srgbClr val="e0e4e6"/>
                </a:solidFill>
                <a:uFillTx/>
                <a:latin typeface="DejaVu Serif Condensed"/>
                <a:ea typeface="Barlow"/>
              </a:rPr>
              <a:t>Definición de ERP y CRM</a:t>
            </a:r>
            <a:endParaRPr b="0" lang="es-ES" sz="1900" strike="noStrike" u="none">
              <a:solidFill>
                <a:srgbClr val="000000"/>
              </a:solidFill>
              <a:uFillTx/>
              <a:latin typeface="DejaVu Serif Condensed"/>
            </a:endParaRPr>
          </a:p>
          <a:p>
            <a:pPr marL="216000" indent="-216000" algn="ctr">
              <a:lnSpc>
                <a:spcPts val="3101"/>
              </a:lnSpc>
              <a:buClr>
                <a:srgbClr val="ffffff"/>
              </a:buClr>
              <a:buFont typeface="OpenSymbol"/>
              <a:buAutoNum type="arabicPeriod"/>
              <a:tabLst>
                <a:tab algn="l" pos="0"/>
              </a:tabLst>
            </a:pPr>
            <a:r>
              <a:rPr b="0" lang="en-US" sz="1900" strike="noStrike" u="none">
                <a:solidFill>
                  <a:srgbClr val="e0e4e6"/>
                </a:solidFill>
                <a:uFillTx/>
                <a:latin typeface="DejaVu Serif Condensed"/>
                <a:ea typeface="Barlow"/>
              </a:rPr>
              <a:t>Sector de especialización</a:t>
            </a:r>
            <a:endParaRPr b="0" lang="es-ES" sz="1900" strike="noStrike" u="none">
              <a:solidFill>
                <a:srgbClr val="000000"/>
              </a:solidFill>
              <a:uFillTx/>
              <a:latin typeface="DejaVu Serif Condensed"/>
            </a:endParaRPr>
          </a:p>
          <a:p>
            <a:pPr marL="216000" indent="-216000" algn="ctr">
              <a:lnSpc>
                <a:spcPts val="3101"/>
              </a:lnSpc>
              <a:buClr>
                <a:srgbClr val="ffffff"/>
              </a:buClr>
              <a:buFont typeface="OpenSymbol"/>
              <a:buAutoNum type="arabicPeriod"/>
              <a:tabLst>
                <a:tab algn="l" pos="0"/>
              </a:tabLst>
            </a:pPr>
            <a:r>
              <a:rPr b="0" lang="en-US" sz="1900" strike="noStrike" u="none">
                <a:solidFill>
                  <a:srgbClr val="e0e4e6"/>
                </a:solidFill>
                <a:uFillTx/>
                <a:latin typeface="DejaVu Serif Condensed"/>
                <a:ea typeface="Barlow"/>
              </a:rPr>
              <a:t>Módulos de Axelor</a:t>
            </a:r>
            <a:endParaRPr b="0" lang="es-ES" sz="1900" strike="noStrike" u="none">
              <a:solidFill>
                <a:srgbClr val="000000"/>
              </a:solidFill>
              <a:uFillTx/>
              <a:latin typeface="DejaVu Serif Condensed"/>
            </a:endParaRPr>
          </a:p>
          <a:p>
            <a:pPr marL="216000" indent="-216000" algn="ctr">
              <a:lnSpc>
                <a:spcPts val="3101"/>
              </a:lnSpc>
              <a:buClr>
                <a:srgbClr val="ffffff"/>
              </a:buClr>
              <a:buFont typeface="OpenSymbol"/>
              <a:buAutoNum type="arabicPeriod"/>
              <a:tabLst>
                <a:tab algn="l" pos="0"/>
              </a:tabLst>
            </a:pPr>
            <a:r>
              <a:rPr b="0" lang="en-US" sz="1900" strike="noStrike" u="none">
                <a:solidFill>
                  <a:srgbClr val="e0e4e6"/>
                </a:solidFill>
                <a:uFillTx/>
                <a:latin typeface="DejaVu Serif Condensed"/>
                <a:ea typeface="Barlow"/>
              </a:rPr>
              <a:t>Arquitectura y Lenguaje de Programación</a:t>
            </a:r>
            <a:endParaRPr b="0" lang="es-ES" sz="1900" strike="noStrike" u="none">
              <a:solidFill>
                <a:srgbClr val="000000"/>
              </a:solidFill>
              <a:uFillTx/>
              <a:latin typeface="DejaVu Serif Condensed"/>
            </a:endParaRPr>
          </a:p>
          <a:p>
            <a:pPr marL="216000" indent="-216000" algn="ctr">
              <a:lnSpc>
                <a:spcPts val="3101"/>
              </a:lnSpc>
              <a:buClr>
                <a:srgbClr val="ffffff"/>
              </a:buClr>
              <a:buFont typeface="OpenSymbol"/>
              <a:buAutoNum type="arabicPeriod"/>
              <a:tabLst>
                <a:tab algn="l" pos="0"/>
              </a:tabLst>
            </a:pPr>
            <a:r>
              <a:rPr b="0" lang="en-US" sz="1900" strike="noStrike" u="none">
                <a:solidFill>
                  <a:srgbClr val="e0e4e6"/>
                </a:solidFill>
                <a:uFillTx/>
                <a:latin typeface="DejaVu Serif Condensed"/>
                <a:ea typeface="Barlow"/>
              </a:rPr>
              <a:t>Sistemas Operativos y Uso en la Nube</a:t>
            </a:r>
            <a:endParaRPr b="0" lang="es-ES" sz="1900" strike="noStrike" u="none">
              <a:solidFill>
                <a:srgbClr val="000000"/>
              </a:solidFill>
              <a:uFillTx/>
              <a:latin typeface="DejaVu Serif Condensed"/>
            </a:endParaRPr>
          </a:p>
          <a:p>
            <a:pPr marL="216000" indent="-216000" algn="ctr">
              <a:lnSpc>
                <a:spcPts val="3101"/>
              </a:lnSpc>
              <a:buClr>
                <a:srgbClr val="ffffff"/>
              </a:buClr>
              <a:buFont typeface="OpenSymbol"/>
              <a:buAutoNum type="arabicPeriod"/>
              <a:tabLst>
                <a:tab algn="l" pos="0"/>
              </a:tabLst>
            </a:pPr>
            <a:r>
              <a:rPr b="0" lang="en-US" sz="1900" strike="noStrike" u="none">
                <a:solidFill>
                  <a:srgbClr val="e0e4e6"/>
                </a:solidFill>
                <a:uFillTx/>
                <a:latin typeface="DejaVu Serif Condensed"/>
                <a:ea typeface="Barlow"/>
              </a:rPr>
              <a:t>Sistema Gestor de Base de Datos (SGBD)</a:t>
            </a:r>
            <a:endParaRPr b="0" lang="es-ES" sz="1900" strike="noStrike" u="none">
              <a:solidFill>
                <a:srgbClr val="000000"/>
              </a:solidFill>
              <a:uFillTx/>
              <a:latin typeface="DejaVu Serif Condensed"/>
            </a:endParaRPr>
          </a:p>
          <a:p>
            <a:pPr marL="216000" indent="-216000" algn="ctr">
              <a:lnSpc>
                <a:spcPts val="3101"/>
              </a:lnSpc>
              <a:buClr>
                <a:srgbClr val="ffffff"/>
              </a:buClr>
              <a:buFont typeface="OpenSymbol"/>
              <a:buAutoNum type="arabicPeriod"/>
              <a:tabLst>
                <a:tab algn="l" pos="0"/>
              </a:tabLst>
            </a:pPr>
            <a:r>
              <a:rPr b="0" lang="en-US" sz="1900" strike="noStrike" u="none">
                <a:solidFill>
                  <a:srgbClr val="e0e4e6"/>
                </a:solidFill>
                <a:uFillTx/>
                <a:latin typeface="DejaVu Serif Condensed"/>
                <a:ea typeface="Barlow"/>
              </a:rPr>
              <a:t>Requisitos de instalación</a:t>
            </a:r>
            <a:endParaRPr b="0" lang="es-ES" sz="1900" strike="noStrike" u="none">
              <a:solidFill>
                <a:srgbClr val="000000"/>
              </a:solidFill>
              <a:uFillTx/>
              <a:latin typeface="DejaVu Serif Condensed"/>
            </a:endParaRPr>
          </a:p>
          <a:p>
            <a:pPr marL="216000" indent="-216000" algn="ctr">
              <a:lnSpc>
                <a:spcPts val="3101"/>
              </a:lnSpc>
              <a:buClr>
                <a:srgbClr val="ffffff"/>
              </a:buClr>
              <a:buFont typeface="OpenSymbol"/>
              <a:buAutoNum type="arabicPeriod"/>
              <a:tabLst>
                <a:tab algn="l" pos="0"/>
              </a:tabLst>
            </a:pPr>
            <a:r>
              <a:rPr b="0" lang="en-US" sz="1900" strike="noStrike" u="none">
                <a:solidFill>
                  <a:srgbClr val="e0e4e6"/>
                </a:solidFill>
                <a:uFillTx/>
                <a:latin typeface="DejaVu Serif Condensed"/>
                <a:ea typeface="Barlow"/>
              </a:rPr>
              <a:t>Instalación y Pantallazos</a:t>
            </a:r>
            <a:endParaRPr b="0" lang="es-ES" sz="1900" strike="noStrike" u="none">
              <a:solidFill>
                <a:srgbClr val="000000"/>
              </a:solidFill>
              <a:uFillTx/>
              <a:latin typeface="DejaVu Serif Condensed"/>
            </a:endParaRPr>
          </a:p>
          <a:p>
            <a:pPr marL="216000" indent="-216000" algn="ctr">
              <a:lnSpc>
                <a:spcPts val="3101"/>
              </a:lnSpc>
              <a:buClr>
                <a:srgbClr val="ffffff"/>
              </a:buClr>
              <a:buFont typeface="OpenSymbol"/>
              <a:buAutoNum type="arabicPeriod"/>
              <a:tabLst>
                <a:tab algn="l" pos="0"/>
              </a:tabLst>
            </a:pPr>
            <a:r>
              <a:rPr b="0" lang="en-US" sz="1900" strike="noStrike" u="none">
                <a:solidFill>
                  <a:srgbClr val="e0e4e6"/>
                </a:solidFill>
                <a:uFillTx/>
                <a:latin typeface="DejaVu Serif Condensed"/>
                <a:ea typeface="Barlow"/>
              </a:rPr>
              <a:t>Precios de las licencias</a:t>
            </a:r>
            <a:endParaRPr b="0" lang="es-ES" sz="1900" strike="noStrike" u="none">
              <a:solidFill>
                <a:srgbClr val="000000"/>
              </a:solidFill>
              <a:uFillTx/>
              <a:latin typeface="DejaVu Serif Condensed"/>
            </a:endParaRPr>
          </a:p>
          <a:p>
            <a:pPr marL="216000" indent="-216000" algn="ctr">
              <a:lnSpc>
                <a:spcPts val="3101"/>
              </a:lnSpc>
              <a:buClr>
                <a:srgbClr val="ffffff"/>
              </a:buClr>
              <a:buFont typeface="OpenSymbol"/>
              <a:buAutoNum type="arabicPeriod"/>
              <a:tabLst>
                <a:tab algn="l" pos="0"/>
              </a:tabLst>
            </a:pPr>
            <a:r>
              <a:rPr b="0" lang="en-US" sz="1900" strike="noStrike" u="none">
                <a:solidFill>
                  <a:srgbClr val="e0e4e6"/>
                </a:solidFill>
                <a:uFillTx/>
                <a:latin typeface="DejaVu Serif Condensed"/>
                <a:ea typeface="Barlow"/>
              </a:rPr>
              <a:t>Ventajas e Inconvenientes</a:t>
            </a:r>
            <a:endParaRPr b="0" lang="es-ES" sz="1900" strike="noStrike" u="none">
              <a:solidFill>
                <a:srgbClr val="000000"/>
              </a:solidFill>
              <a:uFillTx/>
              <a:latin typeface="DejaVu Serif Condensed"/>
            </a:endParaRPr>
          </a:p>
          <a:p>
            <a:pPr marL="216000" indent="-216000" algn="ctr">
              <a:lnSpc>
                <a:spcPts val="3101"/>
              </a:lnSpc>
              <a:buClr>
                <a:srgbClr val="ffffff"/>
              </a:buClr>
              <a:buFont typeface="OpenSymbol"/>
              <a:buAutoNum type="arabicPeriod"/>
              <a:tabLst>
                <a:tab algn="l" pos="0"/>
              </a:tabLst>
            </a:pPr>
            <a:r>
              <a:rPr b="0" lang="en-US" sz="1900" strike="noStrike" u="none">
                <a:solidFill>
                  <a:srgbClr val="e0e4e6"/>
                </a:solidFill>
                <a:uFillTx/>
                <a:latin typeface="DejaVu Serif Condensed"/>
                <a:ea typeface="Barlow"/>
              </a:rPr>
              <a:t>Empresas que usan Axelor</a:t>
            </a:r>
            <a:endParaRPr b="0" lang="es-ES" sz="1900" strike="noStrike" u="none">
              <a:solidFill>
                <a:srgbClr val="000000"/>
              </a:solidFill>
              <a:uFillTx/>
              <a:latin typeface="DejaVu Serif Condensed"/>
            </a:endParaRPr>
          </a:p>
          <a:p>
            <a:pPr marL="216000" indent="-216000" algn="ctr">
              <a:lnSpc>
                <a:spcPts val="3101"/>
              </a:lnSpc>
              <a:buClr>
                <a:srgbClr val="ffffff"/>
              </a:buClr>
              <a:buFont typeface="OpenSymbol"/>
              <a:buAutoNum type="arabicPeriod"/>
              <a:tabLst>
                <a:tab algn="l" pos="0"/>
              </a:tabLst>
            </a:pPr>
            <a:r>
              <a:rPr b="0" lang="en-US" sz="1900" strike="noStrike" u="none">
                <a:solidFill>
                  <a:srgbClr val="e0e4e6"/>
                </a:solidFill>
                <a:uFillTx/>
                <a:latin typeface="DejaVu Serif Condensed"/>
                <a:ea typeface="Barlow"/>
              </a:rPr>
              <a:t>Partners y Conclusiones</a:t>
            </a:r>
            <a:endParaRPr b="0" lang="es-ES" sz="1900" strike="noStrike" u="none">
              <a:solidFill>
                <a:srgbClr val="000000"/>
              </a:solidFill>
              <a:uFillTx/>
              <a:latin typeface="DejaVu Serif Condensed"/>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21" name="" descr=""/>
          <p:cNvPicPr/>
          <p:nvPr/>
        </p:nvPicPr>
        <p:blipFill>
          <a:blip r:embed="rId1"/>
          <a:stretch/>
        </p:blipFill>
        <p:spPr>
          <a:xfrm>
            <a:off x="-48960" y="720"/>
            <a:ext cx="14630040" cy="8229240"/>
          </a:xfrm>
          <a:prstGeom prst="rect">
            <a:avLst/>
          </a:prstGeom>
          <a:ln w="0">
            <a:noFill/>
          </a:ln>
        </p:spPr>
      </p:pic>
      <p:pic>
        <p:nvPicPr>
          <p:cNvPr id="322" name="Image 20" descr="preencoded.png"/>
          <p:cNvPicPr/>
          <p:nvPr/>
        </p:nvPicPr>
        <p:blipFill>
          <a:blip r:embed="rId2"/>
          <a:stretch/>
        </p:blipFill>
        <p:spPr>
          <a:xfrm>
            <a:off x="0" y="0"/>
            <a:ext cx="5485680" cy="8228880"/>
          </a:xfrm>
          <a:prstGeom prst="rect">
            <a:avLst/>
          </a:prstGeom>
          <a:ln w="0">
            <a:noFill/>
          </a:ln>
        </p:spPr>
      </p:pic>
      <p:sp>
        <p:nvSpPr>
          <p:cNvPr id="323" name="Text 102"/>
          <p:cNvSpPr/>
          <p:nvPr/>
        </p:nvSpPr>
        <p:spPr>
          <a:xfrm>
            <a:off x="5839200" y="1327320"/>
            <a:ext cx="7480800" cy="641160"/>
          </a:xfrm>
          <a:prstGeom prst="rect">
            <a:avLst/>
          </a:prstGeom>
          <a:noFill/>
          <a:ln w="0">
            <a:noFill/>
          </a:ln>
        </p:spPr>
        <p:style>
          <a:lnRef idx="0"/>
          <a:fillRef idx="0"/>
          <a:effectRef idx="0"/>
          <a:fontRef idx="minor"/>
        </p:style>
        <p:txBody>
          <a:bodyPr wrap="none" lIns="0" rIns="0" tIns="0" bIns="0" anchor="t">
            <a:noAutofit/>
          </a:bodyPr>
          <a:p>
            <a:pPr>
              <a:lnSpc>
                <a:spcPts val="5051"/>
              </a:lnSpc>
              <a:tabLst>
                <a:tab algn="l" pos="0"/>
              </a:tabLst>
            </a:pPr>
            <a:r>
              <a:rPr b="1" lang="en-US" sz="4000" strike="noStrike" u="none">
                <a:solidFill>
                  <a:srgbClr val="f0fcff"/>
                </a:solidFill>
                <a:uFillTx/>
                <a:latin typeface="Noto Sans Georgian Bold"/>
                <a:ea typeface="Spline Sans Bold"/>
              </a:rPr>
              <a:t>Conclusiones sobre Axelor ERP</a:t>
            </a:r>
            <a:endParaRPr b="0" lang="es-ES" sz="4000" strike="noStrike" u="none">
              <a:solidFill>
                <a:srgbClr val="000000"/>
              </a:solidFill>
              <a:uFillTx/>
              <a:latin typeface="Noto Sans Georgian Bold"/>
            </a:endParaRPr>
          </a:p>
        </p:txBody>
      </p:sp>
      <p:sp>
        <p:nvSpPr>
          <p:cNvPr id="324" name="Text 103"/>
          <p:cNvSpPr/>
          <p:nvPr/>
        </p:nvSpPr>
        <p:spPr>
          <a:xfrm>
            <a:off x="5974200" y="2160000"/>
            <a:ext cx="7525800" cy="1478160"/>
          </a:xfrm>
          <a:prstGeom prst="rect">
            <a:avLst/>
          </a:prstGeom>
          <a:noFill/>
          <a:ln w="0">
            <a:noFill/>
          </a:ln>
        </p:spPr>
        <p:style>
          <a:lnRef idx="0"/>
          <a:fillRef idx="0"/>
          <a:effectRef idx="0"/>
          <a:fontRef idx="minor"/>
        </p:style>
        <p:txBody>
          <a:bodyPr lIns="0" rIns="0" tIns="0" bIns="0" anchor="t">
            <a:noAutofit/>
          </a:bodyPr>
          <a:p>
            <a:pPr>
              <a:lnSpc>
                <a:spcPts val="2900"/>
              </a:lnSpc>
              <a:tabLst>
                <a:tab algn="l" pos="0"/>
              </a:tabLst>
            </a:pPr>
            <a:r>
              <a:rPr b="0" lang="en-US" sz="1800" strike="noStrike" u="none">
                <a:solidFill>
                  <a:srgbClr val="e0e4e6"/>
                </a:solidFill>
                <a:uFillTx/>
                <a:latin typeface="DejaVu Serif Condensed"/>
                <a:ea typeface="Barlow"/>
              </a:rPr>
              <a:t>Axelor ERP se presenta como una solución robusta y flexible para empresas que buscan modernizar y optimizar sus procesos de negocio. Su enfoque modular y altamente personalizable lo hace adecuado para una amplia gama de industrias y tamaños de empresa.</a:t>
            </a:r>
            <a:endParaRPr b="0" lang="es-ES" sz="1800" strike="noStrike" u="none">
              <a:solidFill>
                <a:srgbClr val="000000"/>
              </a:solidFill>
              <a:uFillTx/>
              <a:latin typeface="DejaVu Serif Condensed"/>
            </a:endParaRPr>
          </a:p>
        </p:txBody>
      </p:sp>
      <p:sp>
        <p:nvSpPr>
          <p:cNvPr id="325" name="Text 104"/>
          <p:cNvSpPr/>
          <p:nvPr/>
        </p:nvSpPr>
        <p:spPr>
          <a:xfrm>
            <a:off x="5974200" y="4140000"/>
            <a:ext cx="7525800" cy="1298160"/>
          </a:xfrm>
          <a:prstGeom prst="rect">
            <a:avLst/>
          </a:prstGeom>
          <a:noFill/>
          <a:ln w="0">
            <a:noFill/>
          </a:ln>
        </p:spPr>
        <p:style>
          <a:lnRef idx="0"/>
          <a:fillRef idx="0"/>
          <a:effectRef idx="0"/>
          <a:fontRef idx="minor"/>
        </p:style>
        <p:txBody>
          <a:bodyPr lIns="0" rIns="0" tIns="0" bIns="0" anchor="t">
            <a:noAutofit/>
          </a:bodyPr>
          <a:p>
            <a:pPr>
              <a:lnSpc>
                <a:spcPts val="2900"/>
              </a:lnSpc>
              <a:tabLst>
                <a:tab algn="l" pos="0"/>
              </a:tabLst>
            </a:pPr>
            <a:r>
              <a:rPr b="0" lang="en-US" sz="1800" strike="noStrike" u="none">
                <a:solidFill>
                  <a:srgbClr val="e0e4e6"/>
                </a:solidFill>
                <a:uFillTx/>
                <a:latin typeface="DejaVu Serif Condensed"/>
                <a:ea typeface="Barlow"/>
              </a:rPr>
              <a:t>Aunque puede requerir una inversión inicial en términos de tiempo y recursos para su implementación y aprendizaje, los beneficios a largo plazo en eficiencia operativa, integración de datos y toma de decisiones basada en información en tiempo real pueden ser significativos.</a:t>
            </a:r>
            <a:endParaRPr b="0" lang="es-ES" sz="1800" strike="noStrike" u="none">
              <a:solidFill>
                <a:srgbClr val="000000"/>
              </a:solidFill>
              <a:uFillTx/>
              <a:latin typeface="DejaVu Serif Condensed"/>
            </a:endParaRPr>
          </a:p>
        </p:txBody>
      </p:sp>
      <p:sp>
        <p:nvSpPr>
          <p:cNvPr id="326" name="Text 105"/>
          <p:cNvSpPr/>
          <p:nvPr/>
        </p:nvSpPr>
        <p:spPr>
          <a:xfrm>
            <a:off x="5974200" y="6120000"/>
            <a:ext cx="7525800" cy="1108440"/>
          </a:xfrm>
          <a:prstGeom prst="rect">
            <a:avLst/>
          </a:prstGeom>
          <a:noFill/>
          <a:ln w="0">
            <a:noFill/>
          </a:ln>
        </p:spPr>
        <p:style>
          <a:lnRef idx="0"/>
          <a:fillRef idx="0"/>
          <a:effectRef idx="0"/>
          <a:fontRef idx="minor"/>
        </p:style>
        <p:txBody>
          <a:bodyPr lIns="0" rIns="0" tIns="0" bIns="0" anchor="t">
            <a:noAutofit/>
          </a:bodyPr>
          <a:p>
            <a:pPr>
              <a:lnSpc>
                <a:spcPts val="2900"/>
              </a:lnSpc>
              <a:tabLst>
                <a:tab algn="l" pos="0"/>
              </a:tabLst>
            </a:pPr>
            <a:r>
              <a:rPr b="0" lang="en-US" sz="1800" strike="noStrike" u="none">
                <a:solidFill>
                  <a:srgbClr val="e0e4e6"/>
                </a:solidFill>
                <a:uFillTx/>
                <a:latin typeface="DejaVu Serif Condensed"/>
                <a:ea typeface="Barlow"/>
              </a:rPr>
              <a:t>Para las organizaciones que valoran la flexibilidad, la escalabilidad y la capacidad de adaptar su ERP a medida que crecen y evolucionan, Axelor representa una opción atractiva en el mercado de soluciones ERP.</a:t>
            </a:r>
            <a:endParaRPr b="0" lang="es-ES" sz="1800" strike="noStrike" u="none">
              <a:solidFill>
                <a:srgbClr val="000000"/>
              </a:solidFill>
              <a:uFillTx/>
              <a:latin typeface="DejaVu Serif Condensed"/>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7" name=""/>
          <p:cNvSpPr txBox="1"/>
          <p:nvPr/>
        </p:nvSpPr>
        <p:spPr>
          <a:xfrm>
            <a:off x="-48600" y="1080"/>
            <a:ext cx="14630040" cy="8229240"/>
          </a:xfrm>
          <a:prstGeom prst="rect">
            <a:avLst/>
          </a:prstGeom>
          <a:blipFill rotWithShape="0">
            <a:blip r:embed="rId1"/>
            <a:stretch/>
          </a:blipFill>
          <a:ln w="0">
            <a:noFill/>
          </a:ln>
        </p:spPr>
        <p:txBody>
          <a:bodyPr lIns="90000" rIns="90000" tIns="45000" bIns="45000" anchor="ctr" anchorCtr="1">
            <a:noAutofit/>
          </a:bodyPr>
          <a:p>
            <a:pPr algn="ctr"/>
            <a:r>
              <a:rPr b="0" lang="es-ES" sz="9600" strike="noStrike" u="none">
                <a:solidFill>
                  <a:srgbClr val="ffffff"/>
                </a:solidFill>
                <a:uFillTx/>
                <a:latin typeface="Impact"/>
              </a:rPr>
              <a:t>F I N</a:t>
            </a:r>
            <a:endParaRPr b="0" lang="es-ES" sz="96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1" name="" descr=""/>
          <p:cNvPicPr/>
          <p:nvPr/>
        </p:nvPicPr>
        <p:blipFill>
          <a:blip r:embed="rId1"/>
          <a:stretch/>
        </p:blipFill>
        <p:spPr>
          <a:xfrm>
            <a:off x="-49320" y="360"/>
            <a:ext cx="14630040" cy="8229240"/>
          </a:xfrm>
          <a:prstGeom prst="rect">
            <a:avLst/>
          </a:prstGeom>
          <a:ln w="0">
            <a:noFill/>
          </a:ln>
        </p:spPr>
      </p:pic>
      <p:pic>
        <p:nvPicPr>
          <p:cNvPr id="102" name="Image 4" descr="preencoded.png"/>
          <p:cNvPicPr/>
          <p:nvPr/>
        </p:nvPicPr>
        <p:blipFill>
          <a:blip r:embed="rId2"/>
          <a:stretch/>
        </p:blipFill>
        <p:spPr>
          <a:xfrm>
            <a:off x="9144000" y="0"/>
            <a:ext cx="5485680" cy="8228880"/>
          </a:xfrm>
          <a:prstGeom prst="rect">
            <a:avLst/>
          </a:prstGeom>
          <a:ln w="0">
            <a:noFill/>
          </a:ln>
        </p:spPr>
      </p:pic>
      <p:sp>
        <p:nvSpPr>
          <p:cNvPr id="103" name="Text 20"/>
          <p:cNvSpPr/>
          <p:nvPr/>
        </p:nvSpPr>
        <p:spPr>
          <a:xfrm>
            <a:off x="786960" y="765720"/>
            <a:ext cx="7569360" cy="2584440"/>
          </a:xfrm>
          <a:prstGeom prst="rect">
            <a:avLst/>
          </a:prstGeom>
          <a:noFill/>
          <a:ln w="0">
            <a:noFill/>
          </a:ln>
        </p:spPr>
        <p:style>
          <a:lnRef idx="0"/>
          <a:fillRef idx="0"/>
          <a:effectRef idx="0"/>
          <a:fontRef idx="minor"/>
        </p:style>
        <p:txBody>
          <a:bodyPr lIns="0" rIns="0" tIns="0" bIns="0" anchor="t">
            <a:noAutofit/>
          </a:bodyPr>
          <a:p>
            <a:pPr>
              <a:lnSpc>
                <a:spcPts val="6749"/>
              </a:lnSpc>
              <a:tabLst>
                <a:tab algn="l" pos="0"/>
              </a:tabLst>
            </a:pPr>
            <a:r>
              <a:rPr b="1" lang="en-US" sz="5400" strike="noStrike" u="none">
                <a:solidFill>
                  <a:srgbClr val="f0fcff"/>
                </a:solidFill>
                <a:uFillTx/>
                <a:latin typeface="Noto Sans Georgian Bold"/>
                <a:ea typeface="Spline Sans Bold"/>
              </a:rPr>
              <a:t>Axelor ERP: Una Solución Integral para Empresas</a:t>
            </a:r>
            <a:endParaRPr b="0" lang="es-ES" sz="5400" strike="noStrike" u="none">
              <a:solidFill>
                <a:srgbClr val="000000"/>
              </a:solidFill>
              <a:uFillTx/>
              <a:latin typeface="Noto Sans Georgian Bold"/>
            </a:endParaRPr>
          </a:p>
        </p:txBody>
      </p:sp>
      <p:sp>
        <p:nvSpPr>
          <p:cNvPr id="104" name="Text 21"/>
          <p:cNvSpPr/>
          <p:nvPr/>
        </p:nvSpPr>
        <p:spPr>
          <a:xfrm>
            <a:off x="786960" y="3688200"/>
            <a:ext cx="7569360" cy="1797120"/>
          </a:xfrm>
          <a:prstGeom prst="rect">
            <a:avLst/>
          </a:prstGeom>
          <a:noFill/>
          <a:ln w="0">
            <a:noFill/>
          </a:ln>
        </p:spPr>
        <p:style>
          <a:lnRef idx="0"/>
          <a:fillRef idx="0"/>
          <a:effectRef idx="0"/>
          <a:fontRef idx="minor"/>
        </p:style>
        <p:txBody>
          <a:bodyPr lIns="0" rIns="0" tIns="0" bIns="0" anchor="t">
            <a:noAutofit/>
          </a:bodyPr>
          <a:p>
            <a:pPr>
              <a:lnSpc>
                <a:spcPts val="2801"/>
              </a:lnSpc>
              <a:tabLst>
                <a:tab algn="l" pos="0"/>
              </a:tabLst>
            </a:pPr>
            <a:r>
              <a:rPr b="0" lang="en-US" sz="1750" strike="noStrike" u="none">
                <a:solidFill>
                  <a:srgbClr val="e0e4e6"/>
                </a:solidFill>
                <a:uFillTx/>
                <a:latin typeface="DejaVu Serif Condensed"/>
                <a:ea typeface="Barlow"/>
              </a:rPr>
              <a:t>Axelor ERP es una solución de software empresarial de código abierto que ofrece una suite completa de aplicaciones integradas para gestionar todos los aspectos de una empresa. Diseñado para ser flexible y adaptable, Axelor permite a las organizaciones optimizar sus procesos de negocio, mejorar la eficiencia operativa y tomar decisiones basadas en datos en tiempo real.</a:t>
            </a:r>
            <a:endParaRPr b="0" lang="es-ES" sz="1750" strike="noStrike" u="none">
              <a:solidFill>
                <a:srgbClr val="000000"/>
              </a:solidFill>
              <a:uFillTx/>
              <a:latin typeface="DejaVu Serif Condensed"/>
            </a:endParaRPr>
          </a:p>
        </p:txBody>
      </p:sp>
      <p:sp>
        <p:nvSpPr>
          <p:cNvPr id="105" name="Text 22"/>
          <p:cNvSpPr/>
          <p:nvPr/>
        </p:nvSpPr>
        <p:spPr>
          <a:xfrm>
            <a:off x="786960" y="5940000"/>
            <a:ext cx="7569360" cy="1077840"/>
          </a:xfrm>
          <a:prstGeom prst="rect">
            <a:avLst/>
          </a:prstGeom>
          <a:noFill/>
          <a:ln w="0">
            <a:noFill/>
          </a:ln>
        </p:spPr>
        <p:style>
          <a:lnRef idx="0"/>
          <a:fillRef idx="0"/>
          <a:effectRef idx="0"/>
          <a:fontRef idx="minor"/>
        </p:style>
        <p:txBody>
          <a:bodyPr lIns="0" rIns="0" tIns="0" bIns="0" anchor="t">
            <a:noAutofit/>
          </a:bodyPr>
          <a:p>
            <a:pPr>
              <a:lnSpc>
                <a:spcPts val="2801"/>
              </a:lnSpc>
              <a:tabLst>
                <a:tab algn="l" pos="0"/>
              </a:tabLst>
            </a:pPr>
            <a:r>
              <a:rPr b="0" lang="en-US" sz="1750" strike="noStrike" u="none">
                <a:solidFill>
                  <a:srgbClr val="e0e4e6"/>
                </a:solidFill>
                <a:uFillTx/>
                <a:latin typeface="DejaVu Serif Condensed"/>
                <a:ea typeface="Barlow"/>
              </a:rPr>
              <a:t>En esta presentación, exploraremos los aspectos clave de Axelor ERP, desde los requisitos de instalación hasta las empresas que lo utilizan, para ayudarle a determinar si es la solución adecuada para su organización.</a:t>
            </a:r>
            <a:endParaRPr b="0" lang="es-ES" sz="1750" strike="noStrike" u="none">
              <a:solidFill>
                <a:srgbClr val="000000"/>
              </a:solidFill>
              <a:uFillTx/>
              <a:latin typeface="DejaVu Serif Condensed"/>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6" name="" descr=""/>
          <p:cNvPicPr/>
          <p:nvPr/>
        </p:nvPicPr>
        <p:blipFill>
          <a:blip r:embed="rId1"/>
          <a:stretch/>
        </p:blipFill>
        <p:spPr>
          <a:xfrm>
            <a:off x="-49680" y="360"/>
            <a:ext cx="14630040" cy="8229240"/>
          </a:xfrm>
          <a:prstGeom prst="rect">
            <a:avLst/>
          </a:prstGeom>
          <a:ln w="0">
            <a:noFill/>
          </a:ln>
        </p:spPr>
      </p:pic>
      <p:sp>
        <p:nvSpPr>
          <p:cNvPr id="107" name="Text 0"/>
          <p:cNvSpPr/>
          <p:nvPr/>
        </p:nvSpPr>
        <p:spPr>
          <a:xfrm>
            <a:off x="1321200" y="2267280"/>
            <a:ext cx="6196320" cy="685440"/>
          </a:xfrm>
          <a:prstGeom prst="rect">
            <a:avLst/>
          </a:prstGeom>
          <a:noFill/>
          <a:ln w="0">
            <a:noFill/>
          </a:ln>
        </p:spPr>
        <p:style>
          <a:lnRef idx="0"/>
          <a:fillRef idx="0"/>
          <a:effectRef idx="0"/>
          <a:fontRef idx="minor"/>
        </p:style>
        <p:txBody>
          <a:bodyPr wrap="none" lIns="0" rIns="0" tIns="0" bIns="0" anchor="t">
            <a:noAutofit/>
          </a:bodyPr>
          <a:p>
            <a:pPr>
              <a:lnSpc>
                <a:spcPts val="5400"/>
              </a:lnSpc>
              <a:tabLst>
                <a:tab algn="l" pos="0"/>
              </a:tabLst>
            </a:pPr>
            <a:r>
              <a:rPr b="1" lang="en-US" sz="4300" strike="noStrike" u="none">
                <a:solidFill>
                  <a:srgbClr val="f0fcff"/>
                </a:solidFill>
                <a:uFillTx/>
                <a:latin typeface="Noto Sans Georgian Bold"/>
                <a:ea typeface="Spline Sans Bold"/>
              </a:rPr>
              <a:t>Definición de ERP y CRM</a:t>
            </a:r>
            <a:endParaRPr b="0" lang="es-ES" sz="4300" strike="noStrike" u="none">
              <a:solidFill>
                <a:srgbClr val="000000"/>
              </a:solidFill>
              <a:uFillTx/>
              <a:latin typeface="Noto Sans Georgian Bold"/>
            </a:endParaRPr>
          </a:p>
        </p:txBody>
      </p:sp>
      <p:sp>
        <p:nvSpPr>
          <p:cNvPr id="108" name="Text 1"/>
          <p:cNvSpPr/>
          <p:nvPr/>
        </p:nvSpPr>
        <p:spPr>
          <a:xfrm>
            <a:off x="1321200" y="3570120"/>
            <a:ext cx="4535640" cy="342720"/>
          </a:xfrm>
          <a:prstGeom prst="rect">
            <a:avLst/>
          </a:prstGeom>
          <a:noFill/>
          <a:ln w="0">
            <a:noFill/>
          </a:ln>
        </p:spPr>
        <p:style>
          <a:lnRef idx="0"/>
          <a:fillRef idx="0"/>
          <a:effectRef idx="0"/>
          <a:fontRef idx="minor"/>
        </p:style>
        <p:txBody>
          <a:bodyPr wrap="none" lIns="0" rIns="0" tIns="0" bIns="0" anchor="t">
            <a:noAutofit/>
          </a:bodyPr>
          <a:p>
            <a:pPr>
              <a:lnSpc>
                <a:spcPts val="2701"/>
              </a:lnSpc>
              <a:tabLst>
                <a:tab algn="l" pos="0"/>
              </a:tabLst>
            </a:pPr>
            <a:r>
              <a:rPr b="1" lang="en-US" sz="2150" strike="noStrike" u="none">
                <a:solidFill>
                  <a:srgbClr val="f0fcff"/>
                </a:solidFill>
                <a:uFillTx/>
                <a:latin typeface="Noto Sans Georgian Bold"/>
                <a:ea typeface="Spline Sans Bold"/>
              </a:rPr>
              <a:t>ERP (Enterprise Resource Planning)</a:t>
            </a:r>
            <a:endParaRPr b="0" lang="es-ES" sz="2150" strike="noStrike" u="none">
              <a:solidFill>
                <a:srgbClr val="000000"/>
              </a:solidFill>
              <a:uFillTx/>
              <a:latin typeface="Noto Sans Georgian Bold"/>
            </a:endParaRPr>
          </a:p>
        </p:txBody>
      </p:sp>
      <p:sp>
        <p:nvSpPr>
          <p:cNvPr id="109" name="Text 2"/>
          <p:cNvSpPr/>
          <p:nvPr/>
        </p:nvSpPr>
        <p:spPr>
          <a:xfrm>
            <a:off x="1321200" y="4159800"/>
            <a:ext cx="5692320" cy="1579680"/>
          </a:xfrm>
          <a:prstGeom prst="rect">
            <a:avLst/>
          </a:prstGeom>
          <a:noFill/>
          <a:ln w="0">
            <a:noFill/>
          </a:ln>
        </p:spPr>
        <p:style>
          <a:lnRef idx="0"/>
          <a:fillRef idx="0"/>
          <a:effectRef idx="0"/>
          <a:fontRef idx="minor"/>
        </p:style>
        <p:txBody>
          <a:bodyPr lIns="0" rIns="0" tIns="0" bIns="0" anchor="t">
            <a:noAutofit/>
          </a:bodyPr>
          <a:p>
            <a:pPr>
              <a:lnSpc>
                <a:spcPts val="3101"/>
              </a:lnSpc>
              <a:tabLst>
                <a:tab algn="l" pos="0"/>
              </a:tabLst>
            </a:pPr>
            <a:r>
              <a:rPr b="0" lang="en-US" sz="1900" strike="noStrike" u="none">
                <a:solidFill>
                  <a:srgbClr val="e0e4e6"/>
                </a:solidFill>
                <a:uFillTx/>
                <a:latin typeface="DejaVu Sans Condensed"/>
                <a:ea typeface="Barlow"/>
              </a:rPr>
              <a:t>Sistema integral que gestiona y automatiza procesos empresariales clave. Abarca finanzas, producción, inventario y recursos humanos en una plataforma unificada.</a:t>
            </a:r>
            <a:endParaRPr b="0" lang="es-ES" sz="1900" strike="noStrike" u="none">
              <a:solidFill>
                <a:srgbClr val="000000"/>
              </a:solidFill>
              <a:uFillTx/>
              <a:latin typeface="DejaVu Sans Condensed"/>
            </a:endParaRPr>
          </a:p>
        </p:txBody>
      </p:sp>
      <p:sp>
        <p:nvSpPr>
          <p:cNvPr id="110" name="Text 3"/>
          <p:cNvSpPr/>
          <p:nvPr/>
        </p:nvSpPr>
        <p:spPr>
          <a:xfrm>
            <a:off x="7624080" y="3570120"/>
            <a:ext cx="5541120" cy="342720"/>
          </a:xfrm>
          <a:prstGeom prst="rect">
            <a:avLst/>
          </a:prstGeom>
          <a:noFill/>
          <a:ln w="0">
            <a:noFill/>
          </a:ln>
        </p:spPr>
        <p:style>
          <a:lnRef idx="0"/>
          <a:fillRef idx="0"/>
          <a:effectRef idx="0"/>
          <a:fontRef idx="minor"/>
        </p:style>
        <p:txBody>
          <a:bodyPr wrap="none" lIns="0" rIns="0" tIns="0" bIns="0" anchor="t">
            <a:noAutofit/>
          </a:bodyPr>
          <a:p>
            <a:pPr>
              <a:lnSpc>
                <a:spcPts val="2701"/>
              </a:lnSpc>
              <a:tabLst>
                <a:tab algn="l" pos="0"/>
              </a:tabLst>
            </a:pPr>
            <a:r>
              <a:rPr b="1" lang="en-US" sz="2150" strike="noStrike" u="none">
                <a:solidFill>
                  <a:srgbClr val="f0fcff"/>
                </a:solidFill>
                <a:uFillTx/>
                <a:latin typeface="Noto Sans Georgian Bold"/>
                <a:ea typeface="Spline Sans Bold"/>
              </a:rPr>
              <a:t>CRM (Customer Relationship Management)</a:t>
            </a:r>
            <a:endParaRPr b="0" lang="es-ES" sz="2150" strike="noStrike" u="none">
              <a:solidFill>
                <a:srgbClr val="000000"/>
              </a:solidFill>
              <a:uFillTx/>
              <a:latin typeface="Noto Sans Georgian Bold"/>
            </a:endParaRPr>
          </a:p>
        </p:txBody>
      </p:sp>
      <p:sp>
        <p:nvSpPr>
          <p:cNvPr id="111" name="Text 4"/>
          <p:cNvSpPr/>
          <p:nvPr/>
        </p:nvSpPr>
        <p:spPr>
          <a:xfrm>
            <a:off x="7624080" y="4159800"/>
            <a:ext cx="5692320" cy="1579680"/>
          </a:xfrm>
          <a:prstGeom prst="rect">
            <a:avLst/>
          </a:prstGeom>
          <a:noFill/>
          <a:ln w="0">
            <a:noFill/>
          </a:ln>
        </p:spPr>
        <p:style>
          <a:lnRef idx="0"/>
          <a:fillRef idx="0"/>
          <a:effectRef idx="0"/>
          <a:fontRef idx="minor"/>
        </p:style>
        <p:txBody>
          <a:bodyPr lIns="0" rIns="0" tIns="0" bIns="0" anchor="t">
            <a:noAutofit/>
          </a:bodyPr>
          <a:p>
            <a:pPr>
              <a:lnSpc>
                <a:spcPts val="3101"/>
              </a:lnSpc>
              <a:tabLst>
                <a:tab algn="l" pos="0"/>
              </a:tabLst>
            </a:pPr>
            <a:r>
              <a:rPr b="0" lang="en-US" sz="1900" strike="noStrike" u="none">
                <a:solidFill>
                  <a:srgbClr val="e0e4e6"/>
                </a:solidFill>
                <a:uFillTx/>
                <a:latin typeface="DejaVu Serif Condensed"/>
                <a:ea typeface="Barlow"/>
              </a:rPr>
              <a:t>Herramienta que centraliza la gestión de interacciones con clientes. Optimiza ventas, marketing y servicio al cliente para mejorar relaciones y fidelización.</a:t>
            </a:r>
            <a:endParaRPr b="0" lang="es-ES" sz="1900" strike="noStrike" u="none">
              <a:solidFill>
                <a:srgbClr val="000000"/>
              </a:solidFill>
              <a:uFillTx/>
              <a:latin typeface="DejaVu Serif Condensed"/>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2" name="" descr=""/>
          <p:cNvPicPr/>
          <p:nvPr/>
        </p:nvPicPr>
        <p:blipFill>
          <a:blip r:embed="rId1"/>
          <a:stretch/>
        </p:blipFill>
        <p:spPr>
          <a:xfrm>
            <a:off x="-49680" y="360"/>
            <a:ext cx="14630040" cy="8229240"/>
          </a:xfrm>
          <a:prstGeom prst="rect">
            <a:avLst/>
          </a:prstGeom>
          <a:ln w="0">
            <a:noFill/>
          </a:ln>
        </p:spPr>
      </p:pic>
      <p:pic>
        <p:nvPicPr>
          <p:cNvPr id="113" name="Image 0" descr="preencoded.png"/>
          <p:cNvPicPr/>
          <p:nvPr/>
        </p:nvPicPr>
        <p:blipFill>
          <a:blip r:embed="rId2"/>
          <a:stretch/>
        </p:blipFill>
        <p:spPr>
          <a:xfrm>
            <a:off x="0" y="0"/>
            <a:ext cx="14630040" cy="3010320"/>
          </a:xfrm>
          <a:prstGeom prst="rect">
            <a:avLst/>
          </a:prstGeom>
          <a:ln w="0">
            <a:noFill/>
          </a:ln>
        </p:spPr>
      </p:pic>
      <p:sp>
        <p:nvSpPr>
          <p:cNvPr id="114" name="Text 0"/>
          <p:cNvSpPr/>
          <p:nvPr/>
        </p:nvSpPr>
        <p:spPr>
          <a:xfrm>
            <a:off x="1321200" y="3673440"/>
            <a:ext cx="6410520" cy="668880"/>
          </a:xfrm>
          <a:prstGeom prst="rect">
            <a:avLst/>
          </a:prstGeom>
          <a:noFill/>
          <a:ln w="0">
            <a:noFill/>
          </a:ln>
        </p:spPr>
        <p:style>
          <a:lnRef idx="0"/>
          <a:fillRef idx="0"/>
          <a:effectRef idx="0"/>
          <a:fontRef idx="minor"/>
        </p:style>
        <p:txBody>
          <a:bodyPr wrap="none" lIns="0" rIns="0" tIns="0" bIns="0" anchor="t">
            <a:noAutofit/>
          </a:bodyPr>
          <a:p>
            <a:pPr>
              <a:lnSpc>
                <a:spcPts val="5250"/>
              </a:lnSpc>
              <a:tabLst>
                <a:tab algn="l" pos="0"/>
              </a:tabLst>
            </a:pPr>
            <a:r>
              <a:rPr b="1" lang="en-US" sz="4200" strike="noStrike" u="none">
                <a:solidFill>
                  <a:srgbClr val="f0fcff"/>
                </a:solidFill>
                <a:uFillTx/>
                <a:latin typeface="Noto Sans Georgian Bold"/>
                <a:ea typeface="Spline Sans Bold"/>
              </a:rPr>
              <a:t>Sector de Especialización</a:t>
            </a:r>
            <a:endParaRPr b="0" lang="es-ES" sz="4200" strike="noStrike" u="none">
              <a:solidFill>
                <a:srgbClr val="000000"/>
              </a:solidFill>
              <a:uFillTx/>
              <a:latin typeface="Noto Sans Georgian Bold"/>
            </a:endParaRPr>
          </a:p>
        </p:txBody>
      </p:sp>
      <p:pic>
        <p:nvPicPr>
          <p:cNvPr id="115" name="Image 1" descr="preencoded.png"/>
          <p:cNvPicPr/>
          <p:nvPr/>
        </p:nvPicPr>
        <p:blipFill>
          <a:blip r:embed="rId3"/>
          <a:stretch/>
        </p:blipFill>
        <p:spPr>
          <a:xfrm>
            <a:off x="1321200" y="4703760"/>
            <a:ext cx="601560" cy="601560"/>
          </a:xfrm>
          <a:prstGeom prst="rect">
            <a:avLst/>
          </a:prstGeom>
          <a:ln w="0">
            <a:noFill/>
          </a:ln>
        </p:spPr>
      </p:pic>
      <p:sp>
        <p:nvSpPr>
          <p:cNvPr id="116" name="Text 1"/>
          <p:cNvSpPr/>
          <p:nvPr/>
        </p:nvSpPr>
        <p:spPr>
          <a:xfrm>
            <a:off x="1321200" y="5546880"/>
            <a:ext cx="2675880" cy="334080"/>
          </a:xfrm>
          <a:prstGeom prst="rect">
            <a:avLst/>
          </a:prstGeom>
          <a:noFill/>
          <a:ln w="0">
            <a:noFill/>
          </a:ln>
        </p:spPr>
        <p:style>
          <a:lnRef idx="0"/>
          <a:fillRef idx="0"/>
          <a:effectRef idx="0"/>
          <a:fontRef idx="minor"/>
        </p:style>
        <p:txBody>
          <a:bodyPr wrap="none" lIns="0" rIns="0" tIns="0" bIns="0" anchor="t">
            <a:noAutofit/>
          </a:bodyPr>
          <a:p>
            <a:pPr>
              <a:lnSpc>
                <a:spcPts val="2599"/>
              </a:lnSpc>
              <a:tabLst>
                <a:tab algn="l" pos="0"/>
              </a:tabLst>
            </a:pPr>
            <a:r>
              <a:rPr b="1" lang="en-US" sz="2100" strike="noStrike" u="none">
                <a:solidFill>
                  <a:srgbClr val="e0e4e6"/>
                </a:solidFill>
                <a:uFillTx/>
                <a:latin typeface="Noto Sans Georgian Bold"/>
                <a:ea typeface="Spline Sans Bold"/>
              </a:rPr>
              <a:t>Industria</a:t>
            </a:r>
            <a:endParaRPr b="0" lang="es-ES" sz="2100" strike="noStrike" u="none">
              <a:solidFill>
                <a:srgbClr val="000000"/>
              </a:solidFill>
              <a:uFillTx/>
              <a:latin typeface="Noto Sans Georgian Bold"/>
            </a:endParaRPr>
          </a:p>
        </p:txBody>
      </p:sp>
      <p:sp>
        <p:nvSpPr>
          <p:cNvPr id="117" name="Text 2"/>
          <p:cNvSpPr/>
          <p:nvPr/>
        </p:nvSpPr>
        <p:spPr>
          <a:xfrm>
            <a:off x="1321200" y="6025680"/>
            <a:ext cx="3754800" cy="1540800"/>
          </a:xfrm>
          <a:prstGeom prst="rect">
            <a:avLst/>
          </a:prstGeom>
          <a:noFill/>
          <a:ln w="0">
            <a:noFill/>
          </a:ln>
        </p:spPr>
        <p:style>
          <a:lnRef idx="0"/>
          <a:fillRef idx="0"/>
          <a:effectRef idx="0"/>
          <a:fontRef idx="minor"/>
        </p:style>
        <p:txBody>
          <a:bodyPr lIns="0" rIns="0" tIns="0" bIns="0" anchor="t">
            <a:noAutofit/>
          </a:bodyPr>
          <a:p>
            <a:pPr>
              <a:lnSpc>
                <a:spcPts val="2999"/>
              </a:lnSpc>
              <a:tabLst>
                <a:tab algn="l" pos="0"/>
              </a:tabLst>
            </a:pPr>
            <a:r>
              <a:rPr b="0" lang="en-US" sz="1850" strike="noStrike" u="none">
                <a:solidFill>
                  <a:srgbClr val="e0e4e6"/>
                </a:solidFill>
                <a:uFillTx/>
                <a:latin typeface="DejaVu Serif Condensed"/>
                <a:ea typeface="Barlow"/>
              </a:rPr>
              <a:t>Axelor ofrece soluciones especializadas para optimizar la producción y gestión de inventarios en el sector industrial.</a:t>
            </a:r>
            <a:endParaRPr b="0" lang="es-ES" sz="1850" strike="noStrike" u="none">
              <a:solidFill>
                <a:srgbClr val="000000"/>
              </a:solidFill>
              <a:uFillTx/>
              <a:latin typeface="DejaVu Serif Condensed"/>
            </a:endParaRPr>
          </a:p>
        </p:txBody>
      </p:sp>
      <p:pic>
        <p:nvPicPr>
          <p:cNvPr id="118" name="Image 2" descr="preencoded.png"/>
          <p:cNvPicPr/>
          <p:nvPr/>
        </p:nvPicPr>
        <p:blipFill>
          <a:blip r:embed="rId4"/>
          <a:stretch/>
        </p:blipFill>
        <p:spPr>
          <a:xfrm>
            <a:off x="5437440" y="4703760"/>
            <a:ext cx="601560" cy="601560"/>
          </a:xfrm>
          <a:prstGeom prst="rect">
            <a:avLst/>
          </a:prstGeom>
          <a:ln w="0">
            <a:noFill/>
          </a:ln>
        </p:spPr>
      </p:pic>
      <p:sp>
        <p:nvSpPr>
          <p:cNvPr id="119" name="Text 3"/>
          <p:cNvSpPr/>
          <p:nvPr/>
        </p:nvSpPr>
        <p:spPr>
          <a:xfrm>
            <a:off x="5437440" y="5546880"/>
            <a:ext cx="2675880" cy="334080"/>
          </a:xfrm>
          <a:prstGeom prst="rect">
            <a:avLst/>
          </a:prstGeom>
          <a:noFill/>
          <a:ln w="0">
            <a:noFill/>
          </a:ln>
        </p:spPr>
        <p:style>
          <a:lnRef idx="0"/>
          <a:fillRef idx="0"/>
          <a:effectRef idx="0"/>
          <a:fontRef idx="minor"/>
        </p:style>
        <p:txBody>
          <a:bodyPr wrap="none" lIns="0" rIns="0" tIns="0" bIns="0" anchor="t">
            <a:noAutofit/>
          </a:bodyPr>
          <a:p>
            <a:pPr>
              <a:lnSpc>
                <a:spcPts val="2599"/>
              </a:lnSpc>
              <a:tabLst>
                <a:tab algn="l" pos="0"/>
              </a:tabLst>
            </a:pPr>
            <a:r>
              <a:rPr b="1" lang="en-US" sz="2100" strike="noStrike" u="none">
                <a:solidFill>
                  <a:srgbClr val="e0e4e6"/>
                </a:solidFill>
                <a:uFillTx/>
                <a:latin typeface="Noto Sans Georgian Bold"/>
                <a:ea typeface="Spline Sans Bold"/>
              </a:rPr>
              <a:t>Servicios</a:t>
            </a:r>
            <a:endParaRPr b="0" lang="es-ES" sz="2100" strike="noStrike" u="none">
              <a:solidFill>
                <a:srgbClr val="000000"/>
              </a:solidFill>
              <a:uFillTx/>
              <a:latin typeface="Noto Sans Georgian Bold"/>
            </a:endParaRPr>
          </a:p>
        </p:txBody>
      </p:sp>
      <p:sp>
        <p:nvSpPr>
          <p:cNvPr id="120" name="Text 4"/>
          <p:cNvSpPr/>
          <p:nvPr/>
        </p:nvSpPr>
        <p:spPr>
          <a:xfrm>
            <a:off x="5437440" y="6025680"/>
            <a:ext cx="3754800" cy="1540800"/>
          </a:xfrm>
          <a:prstGeom prst="rect">
            <a:avLst/>
          </a:prstGeom>
          <a:noFill/>
          <a:ln w="0">
            <a:noFill/>
          </a:ln>
        </p:spPr>
        <p:style>
          <a:lnRef idx="0"/>
          <a:fillRef idx="0"/>
          <a:effectRef idx="0"/>
          <a:fontRef idx="minor"/>
        </p:style>
        <p:txBody>
          <a:bodyPr lIns="0" rIns="0" tIns="0" bIns="0" anchor="t">
            <a:noAutofit/>
          </a:bodyPr>
          <a:p>
            <a:pPr>
              <a:lnSpc>
                <a:spcPts val="2999"/>
              </a:lnSpc>
              <a:tabLst>
                <a:tab algn="l" pos="0"/>
              </a:tabLst>
            </a:pPr>
            <a:r>
              <a:rPr b="0" lang="en-US" sz="1850" strike="noStrike" u="none">
                <a:solidFill>
                  <a:srgbClr val="e0e4e6"/>
                </a:solidFill>
                <a:uFillTx/>
                <a:latin typeface="DejaVu Serif Condensed"/>
                <a:ea typeface="Barlow"/>
              </a:rPr>
              <a:t>Nuestro software se adapta perfectamente a empresas de servicios, mejorando la gestión de proyectos y recursos.</a:t>
            </a:r>
            <a:endParaRPr b="0" lang="es-ES" sz="1850" strike="noStrike" u="none">
              <a:solidFill>
                <a:srgbClr val="000000"/>
              </a:solidFill>
              <a:uFillTx/>
              <a:latin typeface="DejaVu Serif Condensed"/>
            </a:endParaRPr>
          </a:p>
        </p:txBody>
      </p:sp>
      <p:pic>
        <p:nvPicPr>
          <p:cNvPr id="121" name="Image 3" descr="preencoded.png"/>
          <p:cNvPicPr/>
          <p:nvPr/>
        </p:nvPicPr>
        <p:blipFill>
          <a:blip r:embed="rId5"/>
          <a:stretch/>
        </p:blipFill>
        <p:spPr>
          <a:xfrm>
            <a:off x="9554040" y="4703760"/>
            <a:ext cx="601560" cy="601560"/>
          </a:xfrm>
          <a:prstGeom prst="rect">
            <a:avLst/>
          </a:prstGeom>
          <a:ln w="0">
            <a:noFill/>
          </a:ln>
        </p:spPr>
      </p:pic>
      <p:sp>
        <p:nvSpPr>
          <p:cNvPr id="122" name="Text 5"/>
          <p:cNvSpPr/>
          <p:nvPr/>
        </p:nvSpPr>
        <p:spPr>
          <a:xfrm>
            <a:off x="9554040" y="5546880"/>
            <a:ext cx="2675880" cy="334080"/>
          </a:xfrm>
          <a:prstGeom prst="rect">
            <a:avLst/>
          </a:prstGeom>
          <a:noFill/>
          <a:ln w="0">
            <a:noFill/>
          </a:ln>
        </p:spPr>
        <p:style>
          <a:lnRef idx="0"/>
          <a:fillRef idx="0"/>
          <a:effectRef idx="0"/>
          <a:fontRef idx="minor"/>
        </p:style>
        <p:txBody>
          <a:bodyPr wrap="none" lIns="0" rIns="0" tIns="0" bIns="0" anchor="t">
            <a:noAutofit/>
          </a:bodyPr>
          <a:p>
            <a:pPr>
              <a:lnSpc>
                <a:spcPts val="2599"/>
              </a:lnSpc>
              <a:tabLst>
                <a:tab algn="l" pos="0"/>
              </a:tabLst>
            </a:pPr>
            <a:r>
              <a:rPr b="1" lang="en-US" sz="2100" strike="noStrike" u="none">
                <a:solidFill>
                  <a:srgbClr val="e0e4e6"/>
                </a:solidFill>
                <a:uFillTx/>
                <a:latin typeface="Noto Sans Georgian Bold"/>
                <a:ea typeface="Spline Sans Bold"/>
              </a:rPr>
              <a:t>Comercio</a:t>
            </a:r>
            <a:endParaRPr b="0" lang="es-ES" sz="2100" strike="noStrike" u="none">
              <a:solidFill>
                <a:srgbClr val="000000"/>
              </a:solidFill>
              <a:uFillTx/>
              <a:latin typeface="Noto Sans Georgian Bold"/>
            </a:endParaRPr>
          </a:p>
        </p:txBody>
      </p:sp>
      <p:sp>
        <p:nvSpPr>
          <p:cNvPr id="123" name="Text 6"/>
          <p:cNvSpPr/>
          <p:nvPr/>
        </p:nvSpPr>
        <p:spPr>
          <a:xfrm>
            <a:off x="9554040" y="6025680"/>
            <a:ext cx="3754800" cy="1540800"/>
          </a:xfrm>
          <a:prstGeom prst="rect">
            <a:avLst/>
          </a:prstGeom>
          <a:noFill/>
          <a:ln w="0">
            <a:noFill/>
          </a:ln>
        </p:spPr>
        <p:style>
          <a:lnRef idx="0"/>
          <a:fillRef idx="0"/>
          <a:effectRef idx="0"/>
          <a:fontRef idx="minor"/>
        </p:style>
        <p:txBody>
          <a:bodyPr lIns="0" rIns="0" tIns="0" bIns="0" anchor="t">
            <a:noAutofit/>
          </a:bodyPr>
          <a:p>
            <a:pPr>
              <a:lnSpc>
                <a:spcPts val="2999"/>
              </a:lnSpc>
              <a:tabLst>
                <a:tab algn="l" pos="0"/>
              </a:tabLst>
            </a:pPr>
            <a:r>
              <a:rPr b="0" lang="en-US" sz="1850" strike="noStrike" u="none">
                <a:solidFill>
                  <a:srgbClr val="e0e4e6"/>
                </a:solidFill>
                <a:uFillTx/>
                <a:latin typeface="DejaVu Serif Condensed"/>
                <a:ea typeface="Barlow"/>
              </a:rPr>
              <a:t>Axelor proporciona herramientas eficaces para el control de inventarios y la gestión de ventas en retail.</a:t>
            </a:r>
            <a:endParaRPr b="0" lang="es-ES" sz="1850" strike="noStrike" u="none">
              <a:solidFill>
                <a:srgbClr val="000000"/>
              </a:solidFill>
              <a:uFillTx/>
              <a:latin typeface="DejaVu Serif Condensed"/>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4" name="" descr=""/>
          <p:cNvPicPr/>
          <p:nvPr/>
        </p:nvPicPr>
        <p:blipFill>
          <a:blip r:embed="rId1"/>
          <a:stretch/>
        </p:blipFill>
        <p:spPr>
          <a:xfrm>
            <a:off x="-49680" y="360"/>
            <a:ext cx="14630040" cy="8229240"/>
          </a:xfrm>
          <a:prstGeom prst="rect">
            <a:avLst/>
          </a:prstGeom>
          <a:ln w="0">
            <a:noFill/>
          </a:ln>
        </p:spPr>
      </p:pic>
      <p:pic>
        <p:nvPicPr>
          <p:cNvPr id="125" name="Image 0" descr="preencoded.png"/>
          <p:cNvPicPr/>
          <p:nvPr/>
        </p:nvPicPr>
        <p:blipFill>
          <a:blip r:embed="rId2"/>
          <a:stretch/>
        </p:blipFill>
        <p:spPr>
          <a:xfrm>
            <a:off x="0" y="0"/>
            <a:ext cx="14630040" cy="2630880"/>
          </a:xfrm>
          <a:prstGeom prst="rect">
            <a:avLst/>
          </a:prstGeom>
          <a:ln w="0">
            <a:noFill/>
          </a:ln>
        </p:spPr>
      </p:pic>
      <p:sp>
        <p:nvSpPr>
          <p:cNvPr id="126" name="Text 0"/>
          <p:cNvSpPr/>
          <p:nvPr/>
        </p:nvSpPr>
        <p:spPr>
          <a:xfrm>
            <a:off x="1321200" y="3377520"/>
            <a:ext cx="4677480" cy="584280"/>
          </a:xfrm>
          <a:prstGeom prst="rect">
            <a:avLst/>
          </a:prstGeom>
          <a:noFill/>
          <a:ln w="0">
            <a:noFill/>
          </a:ln>
        </p:spPr>
        <p:style>
          <a:lnRef idx="0"/>
          <a:fillRef idx="0"/>
          <a:effectRef idx="0"/>
          <a:fontRef idx="minor"/>
        </p:style>
        <p:txBody>
          <a:bodyPr wrap="none" lIns="0" rIns="0" tIns="0" bIns="0" anchor="t">
            <a:noAutofit/>
          </a:bodyPr>
          <a:p>
            <a:pPr>
              <a:lnSpc>
                <a:spcPts val="4601"/>
              </a:lnSpc>
              <a:tabLst>
                <a:tab algn="l" pos="0"/>
              </a:tabLst>
            </a:pPr>
            <a:r>
              <a:rPr b="1" lang="en-US" sz="3650" strike="noStrike" u="none">
                <a:solidFill>
                  <a:srgbClr val="f0fcff"/>
                </a:solidFill>
                <a:uFillTx/>
                <a:latin typeface="Noto Sans Georgian Bold"/>
                <a:ea typeface="Spline Sans Bold"/>
              </a:rPr>
              <a:t>Módulos de Axelor</a:t>
            </a:r>
            <a:endParaRPr b="0" lang="es-ES" sz="3650" strike="noStrike" u="none">
              <a:solidFill>
                <a:srgbClr val="000000"/>
              </a:solidFill>
              <a:uFillTx/>
              <a:latin typeface="Noto Sans Georgian Bold"/>
            </a:endParaRPr>
          </a:p>
        </p:txBody>
      </p:sp>
      <p:sp>
        <p:nvSpPr>
          <p:cNvPr id="127" name="Shape 1"/>
          <p:cNvSpPr/>
          <p:nvPr/>
        </p:nvSpPr>
        <p:spPr>
          <a:xfrm>
            <a:off x="1321200" y="4515120"/>
            <a:ext cx="473400" cy="473400"/>
          </a:xfrm>
          <a:prstGeom prst="roundRect">
            <a:avLst>
              <a:gd name="adj" fmla="val 66669"/>
            </a:avLst>
          </a:prstGeom>
          <a:solidFill>
            <a:srgbClr val="0a081b"/>
          </a:solidFill>
          <a:ln w="22860">
            <a:solidFill>
              <a:srgbClr val="16ffbb"/>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128" name="Text 2"/>
          <p:cNvSpPr/>
          <p:nvPr/>
        </p:nvSpPr>
        <p:spPr>
          <a:xfrm>
            <a:off x="1497600" y="4611240"/>
            <a:ext cx="120960" cy="280440"/>
          </a:xfrm>
          <a:prstGeom prst="rect">
            <a:avLst/>
          </a:prstGeom>
          <a:noFill/>
          <a:ln w="0">
            <a:noFill/>
          </a:ln>
        </p:spPr>
        <p:style>
          <a:lnRef idx="0"/>
          <a:fillRef idx="0"/>
          <a:effectRef idx="0"/>
          <a:fontRef idx="minor"/>
        </p:style>
        <p:txBody>
          <a:bodyPr wrap="none" lIns="0" rIns="0" tIns="0" bIns="0" anchor="t">
            <a:noAutofit/>
          </a:bodyPr>
          <a:p>
            <a:pPr algn="ctr">
              <a:lnSpc>
                <a:spcPts val="2200"/>
              </a:lnSpc>
              <a:tabLst>
                <a:tab algn="l" pos="0"/>
              </a:tabLst>
            </a:pPr>
            <a:r>
              <a:rPr b="1" lang="en-US" sz="2200" strike="noStrike" u="none">
                <a:solidFill>
                  <a:srgbClr val="e0e4e6"/>
                </a:solidFill>
                <a:uFillTx/>
                <a:latin typeface="Spline Sans Bold"/>
                <a:ea typeface="Spline Sans Bold"/>
              </a:rPr>
              <a:t>1</a:t>
            </a:r>
            <a:endParaRPr b="0" lang="es-ES" sz="2200" strike="noStrike" u="none">
              <a:solidFill>
                <a:srgbClr val="000000"/>
              </a:solidFill>
              <a:uFillTx/>
              <a:latin typeface="Arial"/>
            </a:endParaRPr>
          </a:p>
        </p:txBody>
      </p:sp>
      <p:sp>
        <p:nvSpPr>
          <p:cNvPr id="129" name="Text 3"/>
          <p:cNvSpPr/>
          <p:nvPr/>
        </p:nvSpPr>
        <p:spPr>
          <a:xfrm>
            <a:off x="2005560" y="4515120"/>
            <a:ext cx="2338560" cy="29196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1" lang="en-US" sz="1800" strike="noStrike" u="none">
                <a:solidFill>
                  <a:srgbClr val="e0e4e6"/>
                </a:solidFill>
                <a:uFillTx/>
                <a:latin typeface="Noto Sans Georgian Bold"/>
                <a:ea typeface="Spline Sans Bold"/>
              </a:rPr>
              <a:t>Finanzas</a:t>
            </a:r>
            <a:endParaRPr b="0" lang="es-ES" sz="1800" strike="noStrike" u="none">
              <a:solidFill>
                <a:srgbClr val="000000"/>
              </a:solidFill>
              <a:uFillTx/>
              <a:latin typeface="Noto Sans Georgian Bold"/>
            </a:endParaRPr>
          </a:p>
        </p:txBody>
      </p:sp>
      <p:sp>
        <p:nvSpPr>
          <p:cNvPr id="130" name="Text 4"/>
          <p:cNvSpPr/>
          <p:nvPr/>
        </p:nvSpPr>
        <p:spPr>
          <a:xfrm>
            <a:off x="2005560" y="4933440"/>
            <a:ext cx="5204160" cy="1009800"/>
          </a:xfrm>
          <a:prstGeom prst="rect">
            <a:avLst/>
          </a:prstGeom>
          <a:noFill/>
          <a:ln w="0">
            <a:noFill/>
          </a:ln>
        </p:spPr>
        <p:style>
          <a:lnRef idx="0"/>
          <a:fillRef idx="0"/>
          <a:effectRef idx="0"/>
          <a:fontRef idx="minor"/>
        </p:style>
        <p:txBody>
          <a:bodyPr lIns="0" rIns="0" tIns="0" bIns="0" anchor="t">
            <a:noAutofit/>
          </a:bodyPr>
          <a:p>
            <a:pPr>
              <a:lnSpc>
                <a:spcPts val="2650"/>
              </a:lnSpc>
              <a:tabLst>
                <a:tab algn="l" pos="0"/>
              </a:tabLst>
            </a:pPr>
            <a:r>
              <a:rPr b="0" lang="en-US" sz="1650" strike="noStrike" u="none">
                <a:solidFill>
                  <a:srgbClr val="e0e4e6"/>
                </a:solidFill>
                <a:uFillTx/>
                <a:latin typeface="DejaVu Serif Condensed"/>
                <a:ea typeface="Barlow"/>
              </a:rPr>
              <a:t>Gestión completa de contabilidad, facturación y análisis financiero para un control total de las finanzas empresariales.</a:t>
            </a:r>
            <a:endParaRPr b="0" lang="es-ES" sz="1650" strike="noStrike" u="none">
              <a:solidFill>
                <a:srgbClr val="000000"/>
              </a:solidFill>
              <a:uFillTx/>
              <a:latin typeface="DejaVu Serif Condensed"/>
            </a:endParaRPr>
          </a:p>
        </p:txBody>
      </p:sp>
      <p:sp>
        <p:nvSpPr>
          <p:cNvPr id="131" name="Shape 5"/>
          <p:cNvSpPr/>
          <p:nvPr/>
        </p:nvSpPr>
        <p:spPr>
          <a:xfrm>
            <a:off x="7420320" y="4515120"/>
            <a:ext cx="473400" cy="473400"/>
          </a:xfrm>
          <a:prstGeom prst="roundRect">
            <a:avLst>
              <a:gd name="adj" fmla="val 66669"/>
            </a:avLst>
          </a:prstGeom>
          <a:solidFill>
            <a:srgbClr val="0a081b"/>
          </a:solidFill>
          <a:ln w="22860">
            <a:solidFill>
              <a:srgbClr val="29ddda"/>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132" name="Text 6"/>
          <p:cNvSpPr/>
          <p:nvPr/>
        </p:nvSpPr>
        <p:spPr>
          <a:xfrm>
            <a:off x="7579080" y="4611240"/>
            <a:ext cx="155880" cy="280440"/>
          </a:xfrm>
          <a:prstGeom prst="rect">
            <a:avLst/>
          </a:prstGeom>
          <a:noFill/>
          <a:ln w="0">
            <a:noFill/>
          </a:ln>
        </p:spPr>
        <p:style>
          <a:lnRef idx="0"/>
          <a:fillRef idx="0"/>
          <a:effectRef idx="0"/>
          <a:fontRef idx="minor"/>
        </p:style>
        <p:txBody>
          <a:bodyPr wrap="none" lIns="0" rIns="0" tIns="0" bIns="0" anchor="t">
            <a:noAutofit/>
          </a:bodyPr>
          <a:p>
            <a:pPr algn="ctr">
              <a:lnSpc>
                <a:spcPts val="2200"/>
              </a:lnSpc>
              <a:tabLst>
                <a:tab algn="l" pos="0"/>
              </a:tabLst>
            </a:pPr>
            <a:r>
              <a:rPr b="1" lang="en-US" sz="2200" strike="noStrike" u="none">
                <a:solidFill>
                  <a:srgbClr val="e0e4e6"/>
                </a:solidFill>
                <a:uFillTx/>
                <a:latin typeface="Spline Sans Bold"/>
                <a:ea typeface="Spline Sans Bold"/>
              </a:rPr>
              <a:t>2</a:t>
            </a:r>
            <a:endParaRPr b="0" lang="es-ES" sz="2200" strike="noStrike" u="none">
              <a:solidFill>
                <a:srgbClr val="000000"/>
              </a:solidFill>
              <a:uFillTx/>
              <a:latin typeface="Arial"/>
            </a:endParaRPr>
          </a:p>
        </p:txBody>
      </p:sp>
      <p:sp>
        <p:nvSpPr>
          <p:cNvPr id="133" name="Text 7"/>
          <p:cNvSpPr/>
          <p:nvPr/>
        </p:nvSpPr>
        <p:spPr>
          <a:xfrm>
            <a:off x="8104680" y="4515120"/>
            <a:ext cx="2338560" cy="29196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1" lang="en-US" sz="1800" strike="noStrike" u="none">
                <a:solidFill>
                  <a:srgbClr val="e0e4e6"/>
                </a:solidFill>
                <a:uFillTx/>
                <a:latin typeface="Noto Sans Georgian Bold"/>
                <a:ea typeface="Spline Sans Bold"/>
              </a:rPr>
              <a:t>Recursos Humanos</a:t>
            </a:r>
            <a:endParaRPr b="0" lang="es-ES" sz="1800" strike="noStrike" u="none">
              <a:solidFill>
                <a:srgbClr val="000000"/>
              </a:solidFill>
              <a:uFillTx/>
              <a:latin typeface="Noto Sans Georgian Bold"/>
            </a:endParaRPr>
          </a:p>
        </p:txBody>
      </p:sp>
      <p:sp>
        <p:nvSpPr>
          <p:cNvPr id="134" name="Text 8"/>
          <p:cNvSpPr/>
          <p:nvPr/>
        </p:nvSpPr>
        <p:spPr>
          <a:xfrm>
            <a:off x="8104680" y="4933440"/>
            <a:ext cx="5204160" cy="673200"/>
          </a:xfrm>
          <a:prstGeom prst="rect">
            <a:avLst/>
          </a:prstGeom>
          <a:noFill/>
          <a:ln w="0">
            <a:noFill/>
          </a:ln>
        </p:spPr>
        <p:style>
          <a:lnRef idx="0"/>
          <a:fillRef idx="0"/>
          <a:effectRef idx="0"/>
          <a:fontRef idx="minor"/>
        </p:style>
        <p:txBody>
          <a:bodyPr lIns="0" rIns="0" tIns="0" bIns="0" anchor="t">
            <a:noAutofit/>
          </a:bodyPr>
          <a:p>
            <a:pPr>
              <a:lnSpc>
                <a:spcPts val="2650"/>
              </a:lnSpc>
              <a:tabLst>
                <a:tab algn="l" pos="0"/>
              </a:tabLst>
            </a:pPr>
            <a:r>
              <a:rPr b="0" lang="en-US" sz="1650" strike="noStrike" u="none">
                <a:solidFill>
                  <a:srgbClr val="e0e4e6"/>
                </a:solidFill>
                <a:uFillTx/>
                <a:latin typeface="DejaVu Serif Condensed"/>
                <a:ea typeface="Barlow"/>
              </a:rPr>
              <a:t>Administración eficiente de personal, nóminas y desarrollo de talento para optimizar el capital humano.</a:t>
            </a:r>
            <a:endParaRPr b="0" lang="es-ES" sz="1650" strike="noStrike" u="none">
              <a:solidFill>
                <a:srgbClr val="000000"/>
              </a:solidFill>
              <a:uFillTx/>
              <a:latin typeface="DejaVu Serif Condensed"/>
            </a:endParaRPr>
          </a:p>
        </p:txBody>
      </p:sp>
      <p:sp>
        <p:nvSpPr>
          <p:cNvPr id="135" name="Shape 9"/>
          <p:cNvSpPr/>
          <p:nvPr/>
        </p:nvSpPr>
        <p:spPr>
          <a:xfrm>
            <a:off x="1321200" y="6391080"/>
            <a:ext cx="473400" cy="473400"/>
          </a:xfrm>
          <a:prstGeom prst="roundRect">
            <a:avLst>
              <a:gd name="adj" fmla="val 66669"/>
            </a:avLst>
          </a:prstGeom>
          <a:solidFill>
            <a:srgbClr val="0a081b"/>
          </a:solidFill>
          <a:ln w="22860">
            <a:solidFill>
              <a:srgbClr val="37a7e7"/>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136" name="Text 10"/>
          <p:cNvSpPr/>
          <p:nvPr/>
        </p:nvSpPr>
        <p:spPr>
          <a:xfrm>
            <a:off x="1476000" y="6487560"/>
            <a:ext cx="164160" cy="280440"/>
          </a:xfrm>
          <a:prstGeom prst="rect">
            <a:avLst/>
          </a:prstGeom>
          <a:noFill/>
          <a:ln w="0">
            <a:noFill/>
          </a:ln>
        </p:spPr>
        <p:style>
          <a:lnRef idx="0"/>
          <a:fillRef idx="0"/>
          <a:effectRef idx="0"/>
          <a:fontRef idx="minor"/>
        </p:style>
        <p:txBody>
          <a:bodyPr wrap="none" lIns="0" rIns="0" tIns="0" bIns="0" anchor="t">
            <a:noAutofit/>
          </a:bodyPr>
          <a:p>
            <a:pPr algn="ctr">
              <a:lnSpc>
                <a:spcPts val="2200"/>
              </a:lnSpc>
              <a:tabLst>
                <a:tab algn="l" pos="0"/>
              </a:tabLst>
            </a:pPr>
            <a:r>
              <a:rPr b="1" lang="en-US" sz="2200" strike="noStrike" u="none">
                <a:solidFill>
                  <a:srgbClr val="e0e4e6"/>
                </a:solidFill>
                <a:uFillTx/>
                <a:latin typeface="Spline Sans Bold"/>
                <a:ea typeface="Spline Sans Bold"/>
              </a:rPr>
              <a:t>3</a:t>
            </a:r>
            <a:endParaRPr b="0" lang="es-ES" sz="2200" strike="noStrike" u="none">
              <a:solidFill>
                <a:srgbClr val="000000"/>
              </a:solidFill>
              <a:uFillTx/>
              <a:latin typeface="Arial"/>
            </a:endParaRPr>
          </a:p>
        </p:txBody>
      </p:sp>
      <p:sp>
        <p:nvSpPr>
          <p:cNvPr id="137" name="Text 11"/>
          <p:cNvSpPr/>
          <p:nvPr/>
        </p:nvSpPr>
        <p:spPr>
          <a:xfrm>
            <a:off x="2005560" y="6391080"/>
            <a:ext cx="2338560" cy="29196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1" lang="en-US" sz="1800" strike="noStrike" u="none">
                <a:solidFill>
                  <a:srgbClr val="e0e4e6"/>
                </a:solidFill>
                <a:uFillTx/>
                <a:latin typeface="Noto Sans Georgian Bold"/>
                <a:ea typeface="Spline Sans Bold"/>
              </a:rPr>
              <a:t>Ventas y CRM</a:t>
            </a:r>
            <a:endParaRPr b="0" lang="es-ES" sz="1800" strike="noStrike" u="none">
              <a:solidFill>
                <a:srgbClr val="000000"/>
              </a:solidFill>
              <a:uFillTx/>
              <a:latin typeface="Noto Sans Georgian Bold"/>
            </a:endParaRPr>
          </a:p>
        </p:txBody>
      </p:sp>
      <p:sp>
        <p:nvSpPr>
          <p:cNvPr id="138" name="Text 12"/>
          <p:cNvSpPr/>
          <p:nvPr/>
        </p:nvSpPr>
        <p:spPr>
          <a:xfrm>
            <a:off x="2005560" y="6809760"/>
            <a:ext cx="5204160" cy="673200"/>
          </a:xfrm>
          <a:prstGeom prst="rect">
            <a:avLst/>
          </a:prstGeom>
          <a:noFill/>
          <a:ln w="0">
            <a:noFill/>
          </a:ln>
        </p:spPr>
        <p:style>
          <a:lnRef idx="0"/>
          <a:fillRef idx="0"/>
          <a:effectRef idx="0"/>
          <a:fontRef idx="minor"/>
        </p:style>
        <p:txBody>
          <a:bodyPr lIns="0" rIns="0" tIns="0" bIns="0" anchor="t">
            <a:noAutofit/>
          </a:bodyPr>
          <a:p>
            <a:pPr>
              <a:lnSpc>
                <a:spcPts val="2650"/>
              </a:lnSpc>
              <a:tabLst>
                <a:tab algn="l" pos="0"/>
              </a:tabLst>
            </a:pPr>
            <a:r>
              <a:rPr b="0" lang="en-US" sz="1650" strike="noStrike" u="none">
                <a:solidFill>
                  <a:srgbClr val="e0e4e6"/>
                </a:solidFill>
                <a:uFillTx/>
                <a:latin typeface="DejaVu Serif Condensed"/>
                <a:ea typeface="Barlow"/>
              </a:rPr>
              <a:t>Herramientas avanzadas para seguimiento de clientes, gestión de oportunidades y análisis de ventas.</a:t>
            </a:r>
            <a:endParaRPr b="0" lang="es-ES" sz="1650" strike="noStrike" u="none">
              <a:solidFill>
                <a:srgbClr val="000000"/>
              </a:solidFill>
              <a:uFillTx/>
              <a:latin typeface="DejaVu Serif Condensed"/>
            </a:endParaRPr>
          </a:p>
        </p:txBody>
      </p:sp>
      <p:sp>
        <p:nvSpPr>
          <p:cNvPr id="139" name="Shape 13"/>
          <p:cNvSpPr/>
          <p:nvPr/>
        </p:nvSpPr>
        <p:spPr>
          <a:xfrm>
            <a:off x="7420320" y="6391080"/>
            <a:ext cx="473400" cy="473400"/>
          </a:xfrm>
          <a:prstGeom prst="roundRect">
            <a:avLst>
              <a:gd name="adj" fmla="val 66669"/>
            </a:avLst>
          </a:prstGeom>
          <a:solidFill>
            <a:srgbClr val="0a081b"/>
          </a:solidFill>
          <a:ln w="22860">
            <a:solidFill>
              <a:srgbClr val="091231"/>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140" name="Shape 35"/>
          <p:cNvSpPr/>
          <p:nvPr/>
        </p:nvSpPr>
        <p:spPr>
          <a:xfrm>
            <a:off x="7420320" y="6391080"/>
            <a:ext cx="473400" cy="473400"/>
          </a:xfrm>
          <a:prstGeom prst="roundRect">
            <a:avLst>
              <a:gd name="adj" fmla="val 66669"/>
            </a:avLst>
          </a:prstGeom>
          <a:solidFill>
            <a:srgbClr val="0a081b"/>
          </a:solidFill>
          <a:ln w="22860">
            <a:solidFill>
              <a:srgbClr val="29ddda"/>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141" name="Text 14"/>
          <p:cNvSpPr/>
          <p:nvPr/>
        </p:nvSpPr>
        <p:spPr>
          <a:xfrm>
            <a:off x="7578000" y="6487560"/>
            <a:ext cx="158400" cy="280440"/>
          </a:xfrm>
          <a:prstGeom prst="rect">
            <a:avLst/>
          </a:prstGeom>
          <a:noFill/>
          <a:ln w="0">
            <a:noFill/>
          </a:ln>
        </p:spPr>
        <p:style>
          <a:lnRef idx="0"/>
          <a:fillRef idx="0"/>
          <a:effectRef idx="0"/>
          <a:fontRef idx="minor"/>
        </p:style>
        <p:txBody>
          <a:bodyPr wrap="none" lIns="0" rIns="0" tIns="0" bIns="0" anchor="t">
            <a:noAutofit/>
          </a:bodyPr>
          <a:p>
            <a:pPr algn="ctr">
              <a:lnSpc>
                <a:spcPts val="2200"/>
              </a:lnSpc>
              <a:tabLst>
                <a:tab algn="l" pos="0"/>
              </a:tabLst>
            </a:pPr>
            <a:r>
              <a:rPr b="1" lang="en-US" sz="2200" strike="noStrike" u="none">
                <a:solidFill>
                  <a:srgbClr val="e0e4e6"/>
                </a:solidFill>
                <a:uFillTx/>
                <a:latin typeface="Spline Sans Bold"/>
                <a:ea typeface="Spline Sans Bold"/>
              </a:rPr>
              <a:t>4</a:t>
            </a:r>
            <a:endParaRPr b="0" lang="es-ES" sz="2200" strike="noStrike" u="none">
              <a:solidFill>
                <a:srgbClr val="000000"/>
              </a:solidFill>
              <a:uFillTx/>
              <a:latin typeface="Arial"/>
            </a:endParaRPr>
          </a:p>
        </p:txBody>
      </p:sp>
      <p:sp>
        <p:nvSpPr>
          <p:cNvPr id="142" name="Text 15"/>
          <p:cNvSpPr/>
          <p:nvPr/>
        </p:nvSpPr>
        <p:spPr>
          <a:xfrm>
            <a:off x="8104680" y="6391080"/>
            <a:ext cx="2609280" cy="29196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1" lang="en-US" sz="1800" strike="noStrike" u="none">
                <a:solidFill>
                  <a:srgbClr val="e0e4e6"/>
                </a:solidFill>
                <a:uFillTx/>
                <a:latin typeface="Noto Sans Georgian Bold"/>
                <a:ea typeface="Spline Sans Bold"/>
              </a:rPr>
              <a:t>Producción e Inventario</a:t>
            </a:r>
            <a:endParaRPr b="0" lang="es-ES" sz="1800" strike="noStrike" u="none">
              <a:solidFill>
                <a:srgbClr val="000000"/>
              </a:solidFill>
              <a:uFillTx/>
              <a:latin typeface="Noto Sans Georgian Bold"/>
            </a:endParaRPr>
          </a:p>
        </p:txBody>
      </p:sp>
      <p:sp>
        <p:nvSpPr>
          <p:cNvPr id="143" name="Text 16"/>
          <p:cNvSpPr/>
          <p:nvPr/>
        </p:nvSpPr>
        <p:spPr>
          <a:xfrm>
            <a:off x="8104680" y="6809760"/>
            <a:ext cx="5204160" cy="673200"/>
          </a:xfrm>
          <a:prstGeom prst="rect">
            <a:avLst/>
          </a:prstGeom>
          <a:noFill/>
          <a:ln w="0">
            <a:noFill/>
          </a:ln>
        </p:spPr>
        <p:style>
          <a:lnRef idx="0"/>
          <a:fillRef idx="0"/>
          <a:effectRef idx="0"/>
          <a:fontRef idx="minor"/>
        </p:style>
        <p:txBody>
          <a:bodyPr lIns="0" rIns="0" tIns="0" bIns="0" anchor="t">
            <a:noAutofit/>
          </a:bodyPr>
          <a:p>
            <a:pPr>
              <a:lnSpc>
                <a:spcPts val="2650"/>
              </a:lnSpc>
              <a:tabLst>
                <a:tab algn="l" pos="0"/>
              </a:tabLst>
            </a:pPr>
            <a:r>
              <a:rPr b="0" lang="en-US" sz="1650" strike="noStrike" u="none">
                <a:solidFill>
                  <a:srgbClr val="e0e4e6"/>
                </a:solidFill>
                <a:uFillTx/>
                <a:latin typeface="DejaVu Serif Condensed"/>
                <a:ea typeface="Barlow"/>
              </a:rPr>
              <a:t>Control preciso de la cadena de suministro, planificación de producción y gestión de stock.</a:t>
            </a:r>
            <a:endParaRPr b="0" lang="es-ES" sz="1650" strike="noStrike" u="none">
              <a:solidFill>
                <a:srgbClr val="000000"/>
              </a:solidFill>
              <a:uFillTx/>
              <a:latin typeface="DejaVu Serif Condensed"/>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44" name="" descr=""/>
          <p:cNvPicPr/>
          <p:nvPr/>
        </p:nvPicPr>
        <p:blipFill>
          <a:blip r:embed="rId1"/>
          <a:stretch/>
        </p:blipFill>
        <p:spPr>
          <a:xfrm>
            <a:off x="-49320" y="0"/>
            <a:ext cx="14630040" cy="8229240"/>
          </a:xfrm>
          <a:prstGeom prst="rect">
            <a:avLst/>
          </a:prstGeom>
          <a:ln w="0">
            <a:noFill/>
          </a:ln>
        </p:spPr>
      </p:pic>
      <p:pic>
        <p:nvPicPr>
          <p:cNvPr id="145" name="" descr=""/>
          <p:cNvPicPr/>
          <p:nvPr/>
        </p:nvPicPr>
        <p:blipFill>
          <a:blip r:embed="rId2"/>
          <a:srcRect l="0" t="3595" r="0" b="0"/>
          <a:stretch/>
        </p:blipFill>
        <p:spPr>
          <a:xfrm>
            <a:off x="2340000" y="1835640"/>
            <a:ext cx="10352880" cy="5364360"/>
          </a:xfrm>
          <a:prstGeom prst="rect">
            <a:avLst/>
          </a:prstGeom>
          <a:ln w="0">
            <a:noFill/>
          </a:ln>
        </p:spPr>
      </p:pic>
      <p:sp>
        <p:nvSpPr>
          <p:cNvPr id="146" name="Text 106"/>
          <p:cNvSpPr/>
          <p:nvPr/>
        </p:nvSpPr>
        <p:spPr>
          <a:xfrm>
            <a:off x="5220000" y="675720"/>
            <a:ext cx="4677480" cy="584280"/>
          </a:xfrm>
          <a:prstGeom prst="rect">
            <a:avLst/>
          </a:prstGeom>
          <a:noFill/>
          <a:ln w="0">
            <a:noFill/>
          </a:ln>
        </p:spPr>
        <p:style>
          <a:lnRef idx="0"/>
          <a:fillRef idx="0"/>
          <a:effectRef idx="0"/>
          <a:fontRef idx="minor"/>
        </p:style>
        <p:txBody>
          <a:bodyPr wrap="none" lIns="0" rIns="0" tIns="0" bIns="0" anchor="t">
            <a:noAutofit/>
          </a:bodyPr>
          <a:p>
            <a:pPr>
              <a:lnSpc>
                <a:spcPts val="4601"/>
              </a:lnSpc>
              <a:tabLst>
                <a:tab algn="l" pos="0"/>
              </a:tabLst>
            </a:pPr>
            <a:r>
              <a:rPr b="1" lang="en-US" sz="3650" strike="noStrike" u="none">
                <a:solidFill>
                  <a:srgbClr val="f0fcff"/>
                </a:solidFill>
                <a:uFillTx/>
                <a:latin typeface="Noto Sans Georgian Bold"/>
                <a:ea typeface="Spline Sans Bold"/>
              </a:rPr>
              <a:t>Módulos de Axelor</a:t>
            </a:r>
            <a:endParaRPr b="0" lang="es-ES" sz="3650" strike="noStrike" u="none">
              <a:solidFill>
                <a:srgbClr val="000000"/>
              </a:solidFill>
              <a:uFillTx/>
              <a:latin typeface="Noto Sans Georgian Bold"/>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47" name="" descr=""/>
          <p:cNvPicPr/>
          <p:nvPr/>
        </p:nvPicPr>
        <p:blipFill>
          <a:blip r:embed="rId1"/>
          <a:stretch/>
        </p:blipFill>
        <p:spPr>
          <a:xfrm>
            <a:off x="-49680" y="360"/>
            <a:ext cx="14630040" cy="8229240"/>
          </a:xfrm>
          <a:prstGeom prst="rect">
            <a:avLst/>
          </a:prstGeom>
          <a:ln w="0">
            <a:noFill/>
          </a:ln>
        </p:spPr>
      </p:pic>
      <p:pic>
        <p:nvPicPr>
          <p:cNvPr id="148" name="Image 0" descr="preencoded.png"/>
          <p:cNvPicPr/>
          <p:nvPr/>
        </p:nvPicPr>
        <p:blipFill>
          <a:blip r:embed="rId2"/>
          <a:stretch/>
        </p:blipFill>
        <p:spPr>
          <a:xfrm>
            <a:off x="0" y="0"/>
            <a:ext cx="5486040" cy="8229240"/>
          </a:xfrm>
          <a:prstGeom prst="rect">
            <a:avLst/>
          </a:prstGeom>
          <a:ln w="0">
            <a:noFill/>
          </a:ln>
        </p:spPr>
      </p:pic>
      <p:sp>
        <p:nvSpPr>
          <p:cNvPr id="149" name="Text 0"/>
          <p:cNvSpPr/>
          <p:nvPr/>
        </p:nvSpPr>
        <p:spPr>
          <a:xfrm>
            <a:off x="6267960" y="627480"/>
            <a:ext cx="7580520" cy="1240200"/>
          </a:xfrm>
          <a:prstGeom prst="rect">
            <a:avLst/>
          </a:prstGeom>
          <a:noFill/>
          <a:ln w="0">
            <a:noFill/>
          </a:ln>
        </p:spPr>
        <p:style>
          <a:lnRef idx="0"/>
          <a:fillRef idx="0"/>
          <a:effectRef idx="0"/>
          <a:fontRef idx="minor"/>
        </p:style>
        <p:txBody>
          <a:bodyPr lIns="0" rIns="0" tIns="0" bIns="0" anchor="t">
            <a:noAutofit/>
          </a:bodyPr>
          <a:p>
            <a:pPr>
              <a:lnSpc>
                <a:spcPts val="4850"/>
              </a:lnSpc>
              <a:tabLst>
                <a:tab algn="l" pos="0"/>
              </a:tabLst>
            </a:pPr>
            <a:r>
              <a:rPr b="1" lang="en-US" sz="3900" strike="noStrike" u="none">
                <a:solidFill>
                  <a:srgbClr val="f0fcff"/>
                </a:solidFill>
                <a:uFillTx/>
                <a:latin typeface="Noto Sans Georgian Bold"/>
                <a:ea typeface="Spline Sans Bold"/>
              </a:rPr>
              <a:t>Arquitectura y Lenguaje de Programación</a:t>
            </a:r>
            <a:endParaRPr b="0" lang="es-ES" sz="3900" strike="noStrike" u="none">
              <a:solidFill>
                <a:srgbClr val="000000"/>
              </a:solidFill>
              <a:uFillTx/>
              <a:latin typeface="Noto Sans Georgian Bold"/>
            </a:endParaRPr>
          </a:p>
        </p:txBody>
      </p:sp>
      <p:sp>
        <p:nvSpPr>
          <p:cNvPr id="150" name="Shape 1"/>
          <p:cNvSpPr/>
          <p:nvPr/>
        </p:nvSpPr>
        <p:spPr>
          <a:xfrm>
            <a:off x="6267960" y="2202840"/>
            <a:ext cx="7580520" cy="1650600"/>
          </a:xfrm>
          <a:prstGeom prst="roundRect">
            <a:avLst>
              <a:gd name="adj" fmla="val 20290"/>
            </a:avLst>
          </a:prstGeom>
          <a:solidFill>
            <a:srgbClr val="0a081b"/>
          </a:solidFill>
          <a:ln w="22860">
            <a:solidFill>
              <a:srgbClr val="16ffbb"/>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151" name="Text 2"/>
          <p:cNvSpPr/>
          <p:nvPr/>
        </p:nvSpPr>
        <p:spPr>
          <a:xfrm>
            <a:off x="6514200" y="2449080"/>
            <a:ext cx="2527920" cy="309960"/>
          </a:xfrm>
          <a:prstGeom prst="rect">
            <a:avLst/>
          </a:prstGeom>
          <a:noFill/>
          <a:ln w="0">
            <a:noFill/>
          </a:ln>
        </p:spPr>
        <p:style>
          <a:lnRef idx="0"/>
          <a:fillRef idx="0"/>
          <a:effectRef idx="0"/>
          <a:fontRef idx="minor"/>
        </p:style>
        <p:txBody>
          <a:bodyPr wrap="none" lIns="0" rIns="0" tIns="0" bIns="0" anchor="t">
            <a:noAutofit/>
          </a:bodyPr>
          <a:p>
            <a:pPr>
              <a:lnSpc>
                <a:spcPts val="2401"/>
              </a:lnSpc>
              <a:tabLst>
                <a:tab algn="l" pos="0"/>
              </a:tabLst>
            </a:pPr>
            <a:r>
              <a:rPr b="1" lang="en-US" sz="1950" strike="noStrike" u="none">
                <a:solidFill>
                  <a:srgbClr val="e0e4e6"/>
                </a:solidFill>
                <a:uFillTx/>
                <a:latin typeface="Noto Sans Georgian Bold"/>
                <a:ea typeface="Spline Sans Bold"/>
              </a:rPr>
              <a:t>Arquitectura Modular</a:t>
            </a:r>
            <a:endParaRPr b="0" lang="es-ES" sz="1950" strike="noStrike" u="none">
              <a:solidFill>
                <a:srgbClr val="000000"/>
              </a:solidFill>
              <a:uFillTx/>
              <a:latin typeface="Noto Sans Georgian Bold"/>
            </a:endParaRPr>
          </a:p>
        </p:txBody>
      </p:sp>
      <p:sp>
        <p:nvSpPr>
          <p:cNvPr id="152" name="Text 3"/>
          <p:cNvSpPr/>
          <p:nvPr/>
        </p:nvSpPr>
        <p:spPr>
          <a:xfrm>
            <a:off x="6514200" y="2892960"/>
            <a:ext cx="7088400" cy="714240"/>
          </a:xfrm>
          <a:prstGeom prst="rect">
            <a:avLst/>
          </a:prstGeom>
          <a:noFill/>
          <a:ln w="0">
            <a:noFill/>
          </a:ln>
        </p:spPr>
        <p:style>
          <a:lnRef idx="0"/>
          <a:fillRef idx="0"/>
          <a:effectRef idx="0"/>
          <a:fontRef idx="minor"/>
        </p:style>
        <p:txBody>
          <a:bodyPr lIns="0" rIns="0" tIns="0" bIns="0" anchor="t">
            <a:noAutofit/>
          </a:bodyPr>
          <a:p>
            <a:pPr>
              <a:lnSpc>
                <a:spcPts val="2801"/>
              </a:lnSpc>
              <a:tabLst>
                <a:tab algn="l" pos="0"/>
              </a:tabLst>
            </a:pPr>
            <a:r>
              <a:rPr b="0" lang="en-US" sz="1750" strike="noStrike" u="none">
                <a:solidFill>
                  <a:srgbClr val="e0e4e6"/>
                </a:solidFill>
                <a:uFillTx/>
                <a:latin typeface="DejaVu Serif Condensed"/>
                <a:ea typeface="Barlow"/>
              </a:rPr>
              <a:t>Diseño flexible que permite la integración sencilla de nuevos módulos y funcionalidades según las necesidades específicas.</a:t>
            </a:r>
            <a:endParaRPr b="0" lang="es-ES" sz="1750" strike="noStrike" u="none">
              <a:solidFill>
                <a:srgbClr val="000000"/>
              </a:solidFill>
              <a:uFillTx/>
              <a:latin typeface="DejaVu Serif Condensed"/>
            </a:endParaRPr>
          </a:p>
        </p:txBody>
      </p:sp>
      <p:sp>
        <p:nvSpPr>
          <p:cNvPr id="153" name="Shape 4"/>
          <p:cNvSpPr/>
          <p:nvPr/>
        </p:nvSpPr>
        <p:spPr>
          <a:xfrm>
            <a:off x="6267960" y="4077000"/>
            <a:ext cx="7580520" cy="1650600"/>
          </a:xfrm>
          <a:prstGeom prst="roundRect">
            <a:avLst>
              <a:gd name="adj" fmla="val 20290"/>
            </a:avLst>
          </a:prstGeom>
          <a:solidFill>
            <a:srgbClr val="0a081b"/>
          </a:solidFill>
          <a:ln w="22860">
            <a:solidFill>
              <a:srgbClr val="29ddda"/>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154" name="Text 5"/>
          <p:cNvSpPr/>
          <p:nvPr/>
        </p:nvSpPr>
        <p:spPr>
          <a:xfrm>
            <a:off x="6514200" y="4323240"/>
            <a:ext cx="2480760" cy="309960"/>
          </a:xfrm>
          <a:prstGeom prst="rect">
            <a:avLst/>
          </a:prstGeom>
          <a:noFill/>
          <a:ln w="0">
            <a:noFill/>
          </a:ln>
        </p:spPr>
        <p:style>
          <a:lnRef idx="0"/>
          <a:fillRef idx="0"/>
          <a:effectRef idx="0"/>
          <a:fontRef idx="minor"/>
        </p:style>
        <p:txBody>
          <a:bodyPr wrap="none" lIns="0" rIns="0" tIns="0" bIns="0" anchor="t">
            <a:noAutofit/>
          </a:bodyPr>
          <a:p>
            <a:pPr>
              <a:lnSpc>
                <a:spcPts val="2401"/>
              </a:lnSpc>
              <a:tabLst>
                <a:tab algn="l" pos="0"/>
              </a:tabLst>
            </a:pPr>
            <a:r>
              <a:rPr b="1" lang="en-US" sz="1950" strike="noStrike" u="none">
                <a:solidFill>
                  <a:srgbClr val="e0e4e6"/>
                </a:solidFill>
                <a:uFillTx/>
                <a:latin typeface="Noto Sans Georgian Bold"/>
                <a:ea typeface="Spline Sans Bold"/>
              </a:rPr>
              <a:t>Java y Groovy</a:t>
            </a:r>
            <a:endParaRPr b="0" lang="es-ES" sz="1950" strike="noStrike" u="none">
              <a:solidFill>
                <a:srgbClr val="000000"/>
              </a:solidFill>
              <a:uFillTx/>
              <a:latin typeface="Noto Sans Georgian Bold"/>
            </a:endParaRPr>
          </a:p>
        </p:txBody>
      </p:sp>
      <p:sp>
        <p:nvSpPr>
          <p:cNvPr id="155" name="Text 6"/>
          <p:cNvSpPr/>
          <p:nvPr/>
        </p:nvSpPr>
        <p:spPr>
          <a:xfrm>
            <a:off x="6514200" y="4767120"/>
            <a:ext cx="7088400" cy="714240"/>
          </a:xfrm>
          <a:prstGeom prst="rect">
            <a:avLst/>
          </a:prstGeom>
          <a:noFill/>
          <a:ln w="0">
            <a:noFill/>
          </a:ln>
        </p:spPr>
        <p:style>
          <a:lnRef idx="0"/>
          <a:fillRef idx="0"/>
          <a:effectRef idx="0"/>
          <a:fontRef idx="minor"/>
        </p:style>
        <p:txBody>
          <a:bodyPr lIns="0" rIns="0" tIns="0" bIns="0" anchor="t">
            <a:noAutofit/>
          </a:bodyPr>
          <a:p>
            <a:pPr>
              <a:lnSpc>
                <a:spcPts val="2801"/>
              </a:lnSpc>
              <a:tabLst>
                <a:tab algn="l" pos="0"/>
              </a:tabLst>
            </a:pPr>
            <a:r>
              <a:rPr b="0" lang="en-US" sz="1750" strike="noStrike" u="none">
                <a:solidFill>
                  <a:srgbClr val="e0e4e6"/>
                </a:solidFill>
                <a:uFillTx/>
                <a:latin typeface="DejaVu Serif Condensed"/>
                <a:ea typeface="Barlow"/>
              </a:rPr>
              <a:t>Desarrollo basado en Java, con Groovy para scripts, garantizando robustez y flexibilidad en la personalización.</a:t>
            </a:r>
            <a:endParaRPr b="0" lang="es-ES" sz="1750" strike="noStrike" u="none">
              <a:solidFill>
                <a:srgbClr val="000000"/>
              </a:solidFill>
              <a:uFillTx/>
              <a:latin typeface="DejaVu Serif Condensed"/>
            </a:endParaRPr>
          </a:p>
        </p:txBody>
      </p:sp>
      <p:sp>
        <p:nvSpPr>
          <p:cNvPr id="156" name="Shape 7"/>
          <p:cNvSpPr/>
          <p:nvPr/>
        </p:nvSpPr>
        <p:spPr>
          <a:xfrm>
            <a:off x="6267960" y="5951160"/>
            <a:ext cx="7580520" cy="1650600"/>
          </a:xfrm>
          <a:prstGeom prst="roundRect">
            <a:avLst>
              <a:gd name="adj" fmla="val 20290"/>
            </a:avLst>
          </a:prstGeom>
          <a:solidFill>
            <a:srgbClr val="0a081b"/>
          </a:solidFill>
          <a:ln w="22860">
            <a:solidFill>
              <a:srgbClr val="37a7e7"/>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157" name="Text 8"/>
          <p:cNvSpPr/>
          <p:nvPr/>
        </p:nvSpPr>
        <p:spPr>
          <a:xfrm>
            <a:off x="6514200" y="6197400"/>
            <a:ext cx="2480760" cy="309960"/>
          </a:xfrm>
          <a:prstGeom prst="rect">
            <a:avLst/>
          </a:prstGeom>
          <a:noFill/>
          <a:ln w="0">
            <a:noFill/>
          </a:ln>
        </p:spPr>
        <p:style>
          <a:lnRef idx="0"/>
          <a:fillRef idx="0"/>
          <a:effectRef idx="0"/>
          <a:fontRef idx="minor"/>
        </p:style>
        <p:txBody>
          <a:bodyPr wrap="none" lIns="0" rIns="0" tIns="0" bIns="0" anchor="t">
            <a:noAutofit/>
          </a:bodyPr>
          <a:p>
            <a:pPr>
              <a:lnSpc>
                <a:spcPts val="2401"/>
              </a:lnSpc>
              <a:tabLst>
                <a:tab algn="l" pos="0"/>
              </a:tabLst>
            </a:pPr>
            <a:r>
              <a:rPr b="1" lang="en-US" sz="1950" strike="noStrike" u="none">
                <a:solidFill>
                  <a:srgbClr val="e0e4e6"/>
                </a:solidFill>
                <a:uFillTx/>
                <a:latin typeface="Noto Sans Georgian Bold"/>
                <a:ea typeface="Spline Sans Bold"/>
              </a:rPr>
              <a:t>Framework Axelor</a:t>
            </a:r>
            <a:endParaRPr b="0" lang="es-ES" sz="1950" strike="noStrike" u="none">
              <a:solidFill>
                <a:srgbClr val="000000"/>
              </a:solidFill>
              <a:uFillTx/>
              <a:latin typeface="Noto Sans Georgian Bold"/>
            </a:endParaRPr>
          </a:p>
        </p:txBody>
      </p:sp>
      <p:sp>
        <p:nvSpPr>
          <p:cNvPr id="158" name="Text 9"/>
          <p:cNvSpPr/>
          <p:nvPr/>
        </p:nvSpPr>
        <p:spPr>
          <a:xfrm>
            <a:off x="6514200" y="6641280"/>
            <a:ext cx="7088400" cy="714240"/>
          </a:xfrm>
          <a:prstGeom prst="rect">
            <a:avLst/>
          </a:prstGeom>
          <a:noFill/>
          <a:ln w="0">
            <a:noFill/>
          </a:ln>
        </p:spPr>
        <p:style>
          <a:lnRef idx="0"/>
          <a:fillRef idx="0"/>
          <a:effectRef idx="0"/>
          <a:fontRef idx="minor"/>
        </p:style>
        <p:txBody>
          <a:bodyPr lIns="0" rIns="0" tIns="0" bIns="0" anchor="t">
            <a:noAutofit/>
          </a:bodyPr>
          <a:p>
            <a:pPr>
              <a:lnSpc>
                <a:spcPts val="2801"/>
              </a:lnSpc>
              <a:tabLst>
                <a:tab algn="l" pos="0"/>
              </a:tabLst>
            </a:pPr>
            <a:r>
              <a:rPr b="0" lang="en-US" sz="1750" strike="noStrike" u="none">
                <a:solidFill>
                  <a:srgbClr val="e0e4e6"/>
                </a:solidFill>
                <a:uFillTx/>
                <a:latin typeface="DejaVu Serif Condensed"/>
                <a:ea typeface="Barlow"/>
              </a:rPr>
              <a:t>Utiliza un framework propio que optimiza el rendimiento y facilita el desarrollo rápido de aplicaciones.</a:t>
            </a:r>
            <a:endParaRPr b="0" lang="es-ES" sz="1750" strike="noStrike" u="none">
              <a:solidFill>
                <a:srgbClr val="000000"/>
              </a:solidFill>
              <a:uFillTx/>
              <a:latin typeface="DejaVu Serif Condensed"/>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59" name="" descr=""/>
          <p:cNvPicPr/>
          <p:nvPr/>
        </p:nvPicPr>
        <p:blipFill>
          <a:blip r:embed="rId1"/>
          <a:stretch/>
        </p:blipFill>
        <p:spPr>
          <a:xfrm>
            <a:off x="-49680" y="360"/>
            <a:ext cx="14630040" cy="8229240"/>
          </a:xfrm>
          <a:prstGeom prst="rect">
            <a:avLst/>
          </a:prstGeom>
          <a:ln w="0">
            <a:noFill/>
          </a:ln>
        </p:spPr>
      </p:pic>
      <p:pic>
        <p:nvPicPr>
          <p:cNvPr id="160" name="Image 0" descr="preencoded.png"/>
          <p:cNvPicPr/>
          <p:nvPr/>
        </p:nvPicPr>
        <p:blipFill>
          <a:blip r:embed="rId2"/>
          <a:stretch/>
        </p:blipFill>
        <p:spPr>
          <a:xfrm>
            <a:off x="9144000" y="0"/>
            <a:ext cx="5486040" cy="8230680"/>
          </a:xfrm>
          <a:prstGeom prst="rect">
            <a:avLst/>
          </a:prstGeom>
          <a:ln w="0">
            <a:noFill/>
          </a:ln>
        </p:spPr>
      </p:pic>
      <p:sp>
        <p:nvSpPr>
          <p:cNvPr id="161" name="Text 0"/>
          <p:cNvSpPr/>
          <p:nvPr/>
        </p:nvSpPr>
        <p:spPr>
          <a:xfrm>
            <a:off x="797760" y="626760"/>
            <a:ext cx="7548480" cy="1265760"/>
          </a:xfrm>
          <a:prstGeom prst="rect">
            <a:avLst/>
          </a:prstGeom>
          <a:noFill/>
          <a:ln w="0">
            <a:noFill/>
          </a:ln>
        </p:spPr>
        <p:style>
          <a:lnRef idx="0"/>
          <a:fillRef idx="0"/>
          <a:effectRef idx="0"/>
          <a:fontRef idx="minor"/>
        </p:style>
        <p:txBody>
          <a:bodyPr lIns="0" rIns="0" tIns="0" bIns="0" anchor="t">
            <a:noAutofit/>
          </a:bodyPr>
          <a:p>
            <a:pPr>
              <a:lnSpc>
                <a:spcPts val="4949"/>
              </a:lnSpc>
              <a:tabLst>
                <a:tab algn="l" pos="0"/>
              </a:tabLst>
            </a:pPr>
            <a:r>
              <a:rPr b="1" lang="en-US" sz="3950" strike="noStrike" u="none">
                <a:solidFill>
                  <a:srgbClr val="f0fcff"/>
                </a:solidFill>
                <a:uFillTx/>
                <a:latin typeface="Noto Sans Georgian Bold"/>
                <a:ea typeface="Spline Sans Bold"/>
              </a:rPr>
              <a:t>Sistemas Operativos y Uso en la Nube</a:t>
            </a:r>
            <a:endParaRPr b="0" lang="es-ES" sz="3950" strike="noStrike" u="none">
              <a:solidFill>
                <a:srgbClr val="000000"/>
              </a:solidFill>
              <a:uFillTx/>
              <a:latin typeface="Noto Sans Georgian Bold"/>
            </a:endParaRPr>
          </a:p>
        </p:txBody>
      </p:sp>
      <p:sp>
        <p:nvSpPr>
          <p:cNvPr id="162" name="Shape 1"/>
          <p:cNvSpPr/>
          <p:nvPr/>
        </p:nvSpPr>
        <p:spPr>
          <a:xfrm>
            <a:off x="1124280" y="2234520"/>
            <a:ext cx="30240" cy="5369760"/>
          </a:xfrm>
          <a:prstGeom prst="roundRect">
            <a:avLst>
              <a:gd name="adj" fmla="val 1121538"/>
            </a:avLst>
          </a:prstGeom>
          <a:solidFill>
            <a:srgbClr val="ffffff">
              <a:alpha val="24000"/>
            </a:srgbClr>
          </a:solidFill>
          <a:ln w="0">
            <a:noFill/>
          </a:ln>
        </p:spPr>
        <p:style>
          <a:lnRef idx="0"/>
          <a:fillRef idx="0"/>
          <a:effectRef idx="0"/>
          <a:fontRef idx="minor"/>
        </p:style>
        <p:txBody>
          <a:bodyPr lIns="90000" rIns="90000" tIns="45000" bIns="45000" anchor="t">
            <a:noAutofit/>
          </a:bodyPr>
          <a:p>
            <a:endParaRPr b="0" lang="es-ES" sz="1800" strike="noStrike" u="none">
              <a:solidFill>
                <a:srgbClr val="000000"/>
              </a:solidFill>
              <a:uFillTx/>
              <a:latin typeface="Arial"/>
            </a:endParaRPr>
          </a:p>
        </p:txBody>
      </p:sp>
      <p:sp>
        <p:nvSpPr>
          <p:cNvPr id="163" name="Shape 2"/>
          <p:cNvSpPr/>
          <p:nvPr/>
        </p:nvSpPr>
        <p:spPr>
          <a:xfrm>
            <a:off x="1365120" y="2732040"/>
            <a:ext cx="797400" cy="30240"/>
          </a:xfrm>
          <a:prstGeom prst="roundRect">
            <a:avLst>
              <a:gd name="adj" fmla="val 1121538"/>
            </a:avLst>
          </a:prstGeom>
          <a:solidFill>
            <a:srgbClr val="16ffbb"/>
          </a:solidFill>
          <a:ln w="0">
            <a:noFill/>
          </a:ln>
        </p:spPr>
        <p:style>
          <a:lnRef idx="0"/>
          <a:fillRef idx="0"/>
          <a:effectRef idx="0"/>
          <a:fontRef idx="minor"/>
        </p:style>
        <p:txBody>
          <a:bodyPr lIns="90000" rIns="90000" tIns="-23400" bIns="-23400" anchor="t">
            <a:noAutofit/>
          </a:bodyPr>
          <a:p>
            <a:endParaRPr b="0" lang="es-ES" sz="1800" strike="noStrike" u="none">
              <a:solidFill>
                <a:srgbClr val="000000"/>
              </a:solidFill>
              <a:uFillTx/>
              <a:latin typeface="Arial"/>
            </a:endParaRPr>
          </a:p>
        </p:txBody>
      </p:sp>
      <p:sp>
        <p:nvSpPr>
          <p:cNvPr id="164" name="Shape 3"/>
          <p:cNvSpPr/>
          <p:nvPr/>
        </p:nvSpPr>
        <p:spPr>
          <a:xfrm>
            <a:off x="883080" y="2490840"/>
            <a:ext cx="512280" cy="512280"/>
          </a:xfrm>
          <a:prstGeom prst="roundRect">
            <a:avLst>
              <a:gd name="adj" fmla="val 66678"/>
            </a:avLst>
          </a:prstGeom>
          <a:solidFill>
            <a:srgbClr val="0a081b"/>
          </a:solidFill>
          <a:ln w="22860">
            <a:solidFill>
              <a:srgbClr val="16ffbb"/>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165" name="Text 4"/>
          <p:cNvSpPr/>
          <p:nvPr/>
        </p:nvSpPr>
        <p:spPr>
          <a:xfrm>
            <a:off x="1073880" y="2595240"/>
            <a:ext cx="131040" cy="303480"/>
          </a:xfrm>
          <a:prstGeom prst="rect">
            <a:avLst/>
          </a:prstGeom>
          <a:noFill/>
          <a:ln w="0">
            <a:noFill/>
          </a:ln>
        </p:spPr>
        <p:style>
          <a:lnRef idx="0"/>
          <a:fillRef idx="0"/>
          <a:effectRef idx="0"/>
          <a:fontRef idx="minor"/>
        </p:style>
        <p:txBody>
          <a:bodyPr wrap="none" lIns="0" rIns="0" tIns="0" bIns="0" anchor="t">
            <a:noAutofit/>
          </a:bodyPr>
          <a:p>
            <a:pPr algn="ctr">
              <a:lnSpc>
                <a:spcPts val="2350"/>
              </a:lnSpc>
              <a:tabLst>
                <a:tab algn="l" pos="0"/>
              </a:tabLst>
            </a:pPr>
            <a:r>
              <a:rPr b="1" lang="en-US" sz="2350" strike="noStrike" u="none">
                <a:solidFill>
                  <a:srgbClr val="e0e4e6"/>
                </a:solidFill>
                <a:uFillTx/>
                <a:latin typeface="Spline Sans Bold"/>
                <a:ea typeface="Spline Sans Bold"/>
              </a:rPr>
              <a:t>1</a:t>
            </a:r>
            <a:endParaRPr b="0" lang="es-ES" sz="2350" strike="noStrike" u="none">
              <a:solidFill>
                <a:srgbClr val="000000"/>
              </a:solidFill>
              <a:uFillTx/>
              <a:latin typeface="Arial"/>
            </a:endParaRPr>
          </a:p>
        </p:txBody>
      </p:sp>
      <p:sp>
        <p:nvSpPr>
          <p:cNvPr id="166" name="Text 5"/>
          <p:cNvSpPr/>
          <p:nvPr/>
        </p:nvSpPr>
        <p:spPr>
          <a:xfrm>
            <a:off x="2392920" y="2462400"/>
            <a:ext cx="2531880" cy="316080"/>
          </a:xfrm>
          <a:prstGeom prst="rect">
            <a:avLst/>
          </a:prstGeom>
          <a:noFill/>
          <a:ln w="0">
            <a:noFill/>
          </a:ln>
        </p:spPr>
        <p:style>
          <a:lnRef idx="0"/>
          <a:fillRef idx="0"/>
          <a:effectRef idx="0"/>
          <a:fontRef idx="minor"/>
        </p:style>
        <p:txBody>
          <a:bodyPr wrap="none" lIns="0" rIns="0" tIns="0" bIns="0" anchor="t">
            <a:noAutofit/>
          </a:bodyPr>
          <a:p>
            <a:pPr>
              <a:lnSpc>
                <a:spcPts val="2449"/>
              </a:lnSpc>
              <a:tabLst>
                <a:tab algn="l" pos="0"/>
              </a:tabLst>
            </a:pPr>
            <a:r>
              <a:rPr b="1" lang="en-US" sz="1950" strike="noStrike" u="none">
                <a:solidFill>
                  <a:srgbClr val="e0e4e6"/>
                </a:solidFill>
                <a:uFillTx/>
                <a:latin typeface="Noto Sans Georgian Bold"/>
                <a:ea typeface="Spline Sans Bold"/>
              </a:rPr>
              <a:t>Multiplataforma</a:t>
            </a:r>
            <a:endParaRPr b="0" lang="es-ES" sz="1950" strike="noStrike" u="none">
              <a:solidFill>
                <a:srgbClr val="000000"/>
              </a:solidFill>
              <a:uFillTx/>
              <a:latin typeface="Noto Sans Georgian Bold"/>
            </a:endParaRPr>
          </a:p>
        </p:txBody>
      </p:sp>
      <p:sp>
        <p:nvSpPr>
          <p:cNvPr id="167" name="Text 6"/>
          <p:cNvSpPr/>
          <p:nvPr/>
        </p:nvSpPr>
        <p:spPr>
          <a:xfrm>
            <a:off x="2392920" y="2915640"/>
            <a:ext cx="5953320" cy="72864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trike="noStrike" u="none">
                <a:solidFill>
                  <a:srgbClr val="e0e4e6"/>
                </a:solidFill>
                <a:uFillTx/>
                <a:latin typeface="DejaVu Serif Condensed"/>
                <a:ea typeface="Barlow"/>
              </a:rPr>
              <a:t>Compatible con Windows, Linux y macOS, ofreciendo flexibilidad en la elección del sistema operativo.</a:t>
            </a:r>
            <a:endParaRPr b="0" lang="es-ES" sz="1750" strike="noStrike" u="none">
              <a:solidFill>
                <a:srgbClr val="000000"/>
              </a:solidFill>
              <a:uFillTx/>
              <a:latin typeface="DejaVu Serif Condensed"/>
            </a:endParaRPr>
          </a:p>
        </p:txBody>
      </p:sp>
      <p:sp>
        <p:nvSpPr>
          <p:cNvPr id="168" name="Shape 7"/>
          <p:cNvSpPr/>
          <p:nvPr/>
        </p:nvSpPr>
        <p:spPr>
          <a:xfrm>
            <a:off x="1365120" y="4597920"/>
            <a:ext cx="797400" cy="30240"/>
          </a:xfrm>
          <a:prstGeom prst="roundRect">
            <a:avLst>
              <a:gd name="adj" fmla="val 1121538"/>
            </a:avLst>
          </a:prstGeom>
          <a:solidFill>
            <a:srgbClr val="29ddda"/>
          </a:solidFill>
          <a:ln w="0">
            <a:noFill/>
          </a:ln>
        </p:spPr>
        <p:style>
          <a:lnRef idx="0"/>
          <a:fillRef idx="0"/>
          <a:effectRef idx="0"/>
          <a:fontRef idx="minor"/>
        </p:style>
        <p:txBody>
          <a:bodyPr lIns="90000" rIns="90000" tIns="-23400" bIns="-23400" anchor="t">
            <a:noAutofit/>
          </a:bodyPr>
          <a:p>
            <a:endParaRPr b="0" lang="es-ES" sz="1800" strike="noStrike" u="none">
              <a:solidFill>
                <a:srgbClr val="000000"/>
              </a:solidFill>
              <a:uFillTx/>
              <a:latin typeface="Arial"/>
            </a:endParaRPr>
          </a:p>
        </p:txBody>
      </p:sp>
      <p:sp>
        <p:nvSpPr>
          <p:cNvPr id="169" name="Shape 8"/>
          <p:cNvSpPr/>
          <p:nvPr/>
        </p:nvSpPr>
        <p:spPr>
          <a:xfrm>
            <a:off x="883080" y="4356720"/>
            <a:ext cx="512280" cy="512280"/>
          </a:xfrm>
          <a:prstGeom prst="roundRect">
            <a:avLst>
              <a:gd name="adj" fmla="val 66678"/>
            </a:avLst>
          </a:prstGeom>
          <a:solidFill>
            <a:srgbClr val="0a081b"/>
          </a:solidFill>
          <a:ln w="22860">
            <a:solidFill>
              <a:srgbClr val="29ddda"/>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170" name="Text 9"/>
          <p:cNvSpPr/>
          <p:nvPr/>
        </p:nvSpPr>
        <p:spPr>
          <a:xfrm>
            <a:off x="1054800" y="4461120"/>
            <a:ext cx="168480" cy="303480"/>
          </a:xfrm>
          <a:prstGeom prst="rect">
            <a:avLst/>
          </a:prstGeom>
          <a:noFill/>
          <a:ln w="0">
            <a:noFill/>
          </a:ln>
        </p:spPr>
        <p:style>
          <a:lnRef idx="0"/>
          <a:fillRef idx="0"/>
          <a:effectRef idx="0"/>
          <a:fontRef idx="minor"/>
        </p:style>
        <p:txBody>
          <a:bodyPr wrap="none" lIns="0" rIns="0" tIns="0" bIns="0" anchor="t">
            <a:noAutofit/>
          </a:bodyPr>
          <a:p>
            <a:pPr algn="ctr">
              <a:lnSpc>
                <a:spcPts val="2350"/>
              </a:lnSpc>
              <a:tabLst>
                <a:tab algn="l" pos="0"/>
              </a:tabLst>
            </a:pPr>
            <a:r>
              <a:rPr b="1" lang="en-US" sz="2350" strike="noStrike" u="none">
                <a:solidFill>
                  <a:srgbClr val="e0e4e6"/>
                </a:solidFill>
                <a:uFillTx/>
                <a:latin typeface="Spline Sans Bold"/>
                <a:ea typeface="Spline Sans Bold"/>
              </a:rPr>
              <a:t>2</a:t>
            </a:r>
            <a:endParaRPr b="0" lang="es-ES" sz="2350" strike="noStrike" u="none">
              <a:solidFill>
                <a:srgbClr val="000000"/>
              </a:solidFill>
              <a:uFillTx/>
              <a:latin typeface="Arial"/>
            </a:endParaRPr>
          </a:p>
        </p:txBody>
      </p:sp>
      <p:sp>
        <p:nvSpPr>
          <p:cNvPr id="171" name="Text 10"/>
          <p:cNvSpPr/>
          <p:nvPr/>
        </p:nvSpPr>
        <p:spPr>
          <a:xfrm>
            <a:off x="2392920" y="4328280"/>
            <a:ext cx="2621520" cy="316080"/>
          </a:xfrm>
          <a:prstGeom prst="rect">
            <a:avLst/>
          </a:prstGeom>
          <a:noFill/>
          <a:ln w="0">
            <a:noFill/>
          </a:ln>
        </p:spPr>
        <p:style>
          <a:lnRef idx="0"/>
          <a:fillRef idx="0"/>
          <a:effectRef idx="0"/>
          <a:fontRef idx="minor"/>
        </p:style>
        <p:txBody>
          <a:bodyPr wrap="none" lIns="0" rIns="0" tIns="0" bIns="0" anchor="t">
            <a:noAutofit/>
          </a:bodyPr>
          <a:p>
            <a:pPr>
              <a:lnSpc>
                <a:spcPts val="2449"/>
              </a:lnSpc>
              <a:tabLst>
                <a:tab algn="l" pos="0"/>
              </a:tabLst>
            </a:pPr>
            <a:r>
              <a:rPr b="1" lang="en-US" sz="1950" strike="noStrike" u="none">
                <a:solidFill>
                  <a:srgbClr val="e0e4e6"/>
                </a:solidFill>
                <a:uFillTx/>
                <a:latin typeface="Noto Sans Georgian Bold"/>
                <a:ea typeface="Spline Sans Bold"/>
              </a:rPr>
              <a:t>Despliegue en la Nube</a:t>
            </a:r>
            <a:endParaRPr b="0" lang="es-ES" sz="1950" strike="noStrike" u="none">
              <a:solidFill>
                <a:srgbClr val="000000"/>
              </a:solidFill>
              <a:uFillTx/>
              <a:latin typeface="Noto Sans Georgian Bold"/>
            </a:endParaRPr>
          </a:p>
        </p:txBody>
      </p:sp>
      <p:sp>
        <p:nvSpPr>
          <p:cNvPr id="172" name="Text 11"/>
          <p:cNvSpPr/>
          <p:nvPr/>
        </p:nvSpPr>
        <p:spPr>
          <a:xfrm>
            <a:off x="2392920" y="4781520"/>
            <a:ext cx="5953320" cy="72864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trike="noStrike" u="none">
                <a:solidFill>
                  <a:srgbClr val="e0e4e6"/>
                </a:solidFill>
                <a:uFillTx/>
                <a:latin typeface="DejaVu Serif Condensed"/>
                <a:ea typeface="Barlow"/>
              </a:rPr>
              <a:t>Disponible como solución SaaS, permitiendo acceso remoto y reduciendo costes de infraestructura IT.</a:t>
            </a:r>
            <a:endParaRPr b="0" lang="es-ES" sz="1750" strike="noStrike" u="none">
              <a:solidFill>
                <a:srgbClr val="000000"/>
              </a:solidFill>
              <a:uFillTx/>
              <a:latin typeface="DejaVu Serif Condensed"/>
            </a:endParaRPr>
          </a:p>
        </p:txBody>
      </p:sp>
      <p:sp>
        <p:nvSpPr>
          <p:cNvPr id="173" name="Shape 12"/>
          <p:cNvSpPr/>
          <p:nvPr/>
        </p:nvSpPr>
        <p:spPr>
          <a:xfrm>
            <a:off x="1365120" y="6463800"/>
            <a:ext cx="797400" cy="30240"/>
          </a:xfrm>
          <a:prstGeom prst="roundRect">
            <a:avLst>
              <a:gd name="adj" fmla="val 1121538"/>
            </a:avLst>
          </a:prstGeom>
          <a:solidFill>
            <a:srgbClr val="37a7e7"/>
          </a:solidFill>
          <a:ln w="0">
            <a:noFill/>
          </a:ln>
        </p:spPr>
        <p:style>
          <a:lnRef idx="0"/>
          <a:fillRef idx="0"/>
          <a:effectRef idx="0"/>
          <a:fontRef idx="minor"/>
        </p:style>
        <p:txBody>
          <a:bodyPr lIns="90000" rIns="90000" tIns="-23400" bIns="-23400" anchor="t">
            <a:noAutofit/>
          </a:bodyPr>
          <a:p>
            <a:endParaRPr b="0" lang="es-ES" sz="1800" strike="noStrike" u="none">
              <a:solidFill>
                <a:srgbClr val="ffffff"/>
              </a:solidFill>
              <a:uFillTx/>
              <a:latin typeface="Arial"/>
            </a:endParaRPr>
          </a:p>
        </p:txBody>
      </p:sp>
      <p:sp>
        <p:nvSpPr>
          <p:cNvPr id="174" name="Shape 13"/>
          <p:cNvSpPr/>
          <p:nvPr/>
        </p:nvSpPr>
        <p:spPr>
          <a:xfrm>
            <a:off x="883080" y="6222960"/>
            <a:ext cx="512280" cy="512280"/>
          </a:xfrm>
          <a:prstGeom prst="roundRect">
            <a:avLst>
              <a:gd name="adj" fmla="val 66678"/>
            </a:avLst>
          </a:prstGeom>
          <a:solidFill>
            <a:srgbClr val="0a081b"/>
          </a:solidFill>
          <a:ln w="22860">
            <a:solidFill>
              <a:srgbClr val="37a7e7"/>
            </a:solidFill>
            <a:round/>
          </a:ln>
        </p:spPr>
        <p:style>
          <a:lnRef idx="0"/>
          <a:fillRef idx="0"/>
          <a:effectRef idx="0"/>
          <a:fontRef idx="minor"/>
        </p:style>
        <p:txBody>
          <a:bodyPr lIns="90000" rIns="90000" tIns="45000" bIns="45000" anchor="t">
            <a:noAutofit/>
          </a:bodyPr>
          <a:p>
            <a:endParaRPr b="0" lang="es-ES" sz="1800" strike="noStrike" u="none">
              <a:solidFill>
                <a:srgbClr val="ffffff"/>
              </a:solidFill>
              <a:uFillTx/>
              <a:latin typeface="Arial"/>
            </a:endParaRPr>
          </a:p>
        </p:txBody>
      </p:sp>
      <p:sp>
        <p:nvSpPr>
          <p:cNvPr id="175" name="Text 14"/>
          <p:cNvSpPr/>
          <p:nvPr/>
        </p:nvSpPr>
        <p:spPr>
          <a:xfrm>
            <a:off x="1050480" y="6327360"/>
            <a:ext cx="177480" cy="303480"/>
          </a:xfrm>
          <a:prstGeom prst="rect">
            <a:avLst/>
          </a:prstGeom>
          <a:noFill/>
          <a:ln w="0">
            <a:noFill/>
          </a:ln>
        </p:spPr>
        <p:style>
          <a:lnRef idx="0"/>
          <a:fillRef idx="0"/>
          <a:effectRef idx="0"/>
          <a:fontRef idx="minor"/>
        </p:style>
        <p:txBody>
          <a:bodyPr wrap="none" lIns="0" rIns="0" tIns="0" bIns="0" anchor="t">
            <a:noAutofit/>
          </a:bodyPr>
          <a:p>
            <a:pPr algn="ctr">
              <a:lnSpc>
                <a:spcPts val="2350"/>
              </a:lnSpc>
              <a:tabLst>
                <a:tab algn="l" pos="0"/>
              </a:tabLst>
            </a:pPr>
            <a:r>
              <a:rPr b="1" lang="en-US" sz="2350" strike="noStrike" u="none">
                <a:solidFill>
                  <a:srgbClr val="e0e4e6"/>
                </a:solidFill>
                <a:uFillTx/>
                <a:latin typeface="Spline Sans Bold"/>
                <a:ea typeface="Spline Sans Bold"/>
              </a:rPr>
              <a:t>3</a:t>
            </a:r>
            <a:endParaRPr b="0" lang="es-ES" sz="2350" strike="noStrike" u="none">
              <a:solidFill>
                <a:srgbClr val="000000"/>
              </a:solidFill>
              <a:uFillTx/>
              <a:latin typeface="Arial"/>
            </a:endParaRPr>
          </a:p>
        </p:txBody>
      </p:sp>
      <p:sp>
        <p:nvSpPr>
          <p:cNvPr id="176" name="Text 15"/>
          <p:cNvSpPr/>
          <p:nvPr/>
        </p:nvSpPr>
        <p:spPr>
          <a:xfrm>
            <a:off x="2392920" y="6194520"/>
            <a:ext cx="2869560" cy="316080"/>
          </a:xfrm>
          <a:prstGeom prst="rect">
            <a:avLst/>
          </a:prstGeom>
          <a:noFill/>
          <a:ln w="0">
            <a:noFill/>
          </a:ln>
        </p:spPr>
        <p:style>
          <a:lnRef idx="0"/>
          <a:fillRef idx="0"/>
          <a:effectRef idx="0"/>
          <a:fontRef idx="minor"/>
        </p:style>
        <p:txBody>
          <a:bodyPr wrap="none" lIns="0" rIns="0" tIns="0" bIns="0" anchor="t">
            <a:noAutofit/>
          </a:bodyPr>
          <a:p>
            <a:pPr>
              <a:lnSpc>
                <a:spcPts val="2449"/>
              </a:lnSpc>
              <a:tabLst>
                <a:tab algn="l" pos="0"/>
              </a:tabLst>
            </a:pPr>
            <a:r>
              <a:rPr b="1" lang="en-US" sz="1950" strike="noStrike" u="none">
                <a:solidFill>
                  <a:srgbClr val="e0e4e6"/>
                </a:solidFill>
                <a:uFillTx/>
                <a:latin typeface="Noto Sans Georgian Bold"/>
                <a:ea typeface="Spline Sans Bold"/>
              </a:rPr>
              <a:t>Implementación Híbrida</a:t>
            </a:r>
            <a:endParaRPr b="0" lang="es-ES" sz="1950" strike="noStrike" u="none">
              <a:solidFill>
                <a:srgbClr val="000000"/>
              </a:solidFill>
              <a:uFillTx/>
              <a:latin typeface="Noto Sans Georgian Bold"/>
            </a:endParaRPr>
          </a:p>
        </p:txBody>
      </p:sp>
      <p:sp>
        <p:nvSpPr>
          <p:cNvPr id="177" name="Text 16"/>
          <p:cNvSpPr/>
          <p:nvPr/>
        </p:nvSpPr>
        <p:spPr>
          <a:xfrm>
            <a:off x="2392920" y="6647400"/>
            <a:ext cx="5953320" cy="72864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trike="noStrike" u="none">
                <a:solidFill>
                  <a:srgbClr val="e0e4e6"/>
                </a:solidFill>
                <a:uFillTx/>
                <a:latin typeface="DejaVu Serif Condensed"/>
                <a:ea typeface="Barlow"/>
              </a:rPr>
              <a:t>Posibilidad de combinar instalación local con servicios en la nube para mayor adaptabilidad.</a:t>
            </a:r>
            <a:endParaRPr b="0" lang="es-ES" sz="1750" strike="noStrike" u="none">
              <a:solidFill>
                <a:srgbClr val="000000"/>
              </a:solidFill>
              <a:uFillTx/>
              <a:latin typeface="DejaVu Serif Condensed"/>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9.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26</TotalTime>
  <Application>LibreOffice/24.8.1.2$Windows_X86_64 LibreOffice_project/87fa9aec1a63e70835390b81c40bb8993f1d4ff6</Application>
  <AppVersion>15.0000</AppVersion>
  <Words>0</Words>
  <Paragraphs>0</Paragraphs>
  <Company>PptxGenJS</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2024-10-15T17:26:27Z</dcterms:created>
  <dc:creator>PptxGenJS</dc:creator>
  <dc:description/>
  <dc:language>es-ES</dc:language>
  <cp:lastModifiedBy/>
  <dcterms:modified xsi:type="dcterms:W3CDTF">2024-10-15T20:37:50Z</dcterms:modified>
  <cp:revision>8</cp:revision>
  <dc:subject>PptxGenJS Presentation</dc:subject>
  <dc:title>PptxGenJS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7</vt:i4>
  </property>
  <property fmtid="{D5CDD505-2E9C-101B-9397-08002B2CF9AE}" pid="3" name="PresentationFormat">
    <vt:lpwstr>On-screen Show (16:9)</vt:lpwstr>
  </property>
  <property fmtid="{D5CDD505-2E9C-101B-9397-08002B2CF9AE}" pid="4" name="Slides">
    <vt:i4>7</vt:i4>
  </property>
</Properties>
</file>